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9" r:id="rId4"/>
    <p:sldId id="259" r:id="rId5"/>
    <p:sldId id="260" r:id="rId6"/>
    <p:sldId id="27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2F187-5FD6-4F1F-8FC6-72E92BBD1480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FE766-81E4-4F4D-94B1-A5FC4A15B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35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2F187-5FD6-4F1F-8FC6-72E92BBD1480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FE766-81E4-4F4D-94B1-A5FC4A15B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676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2F187-5FD6-4F1F-8FC6-72E92BBD1480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FE766-81E4-4F4D-94B1-A5FC4A15B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07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2F187-5FD6-4F1F-8FC6-72E92BBD1480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FE766-81E4-4F4D-94B1-A5FC4A15B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110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2F187-5FD6-4F1F-8FC6-72E92BBD1480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FE766-81E4-4F4D-94B1-A5FC4A15B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190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2F187-5FD6-4F1F-8FC6-72E92BBD1480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FE766-81E4-4F4D-94B1-A5FC4A15B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882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2F187-5FD6-4F1F-8FC6-72E92BBD1480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FE766-81E4-4F4D-94B1-A5FC4A15B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441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2F187-5FD6-4F1F-8FC6-72E92BBD1480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FE766-81E4-4F4D-94B1-A5FC4A15B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011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2F187-5FD6-4F1F-8FC6-72E92BBD1480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FE766-81E4-4F4D-94B1-A5FC4A15B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089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2F187-5FD6-4F1F-8FC6-72E92BBD1480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FE766-81E4-4F4D-94B1-A5FC4A15B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500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2F187-5FD6-4F1F-8FC6-72E92BBD1480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FE766-81E4-4F4D-94B1-A5FC4A15B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771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2F187-5FD6-4F1F-8FC6-72E92BBD1480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AFE766-81E4-4F4D-94B1-A5FC4A15B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720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767" y="1214437"/>
            <a:ext cx="11190533" cy="2405455"/>
          </a:xfrm>
          <a:solidFill>
            <a:schemeClr val="accent4">
              <a:lumMod val="60000"/>
              <a:lumOff val="40000"/>
            </a:schemeClr>
          </a:solidFill>
        </p:spPr>
        <p:txBody>
          <a:bodyPr anchor="ctr">
            <a:normAutofit/>
          </a:bodyPr>
          <a:lstStyle/>
          <a:p>
            <a:r>
              <a:rPr lang="km-KH" sz="4400" b="1" dirty="0" smtClean="0">
                <a:solidFill>
                  <a:srgbClr val="C00000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មេរៀនរំឭកទី៦</a:t>
            </a:r>
            <a:r>
              <a:rPr lang="km-KH" sz="4400" b="1" dirty="0">
                <a:solidFill>
                  <a:srgbClr val="C00000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២</a:t>
            </a:r>
            <a:r>
              <a:rPr lang="km-KH" sz="4400" b="1" dirty="0" smtClean="0">
                <a:solidFill>
                  <a:srgbClr val="C00000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 ផ្ញើជើង ល្ង ល្ព ល្ម ល្វ</a:t>
            </a:r>
            <a:endParaRPr lang="en-US" sz="4400" b="1" dirty="0">
              <a:solidFill>
                <a:srgbClr val="C00000"/>
              </a:solidFill>
              <a:latin typeface="Khmer OS" panose="02000500000000020004" pitchFamily="2" charset="0"/>
              <a:cs typeface="Khmer OS" panose="02000500000000020004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24300"/>
            <a:ext cx="9144000" cy="1333500"/>
          </a:xfrm>
        </p:spPr>
        <p:txBody>
          <a:bodyPr>
            <a:normAutofit/>
          </a:bodyPr>
          <a:lstStyle/>
          <a:p>
            <a:r>
              <a:rPr lang="km-KH" sz="4800" dirty="0" smtClean="0">
                <a:solidFill>
                  <a:schemeClr val="accent2">
                    <a:lumMod val="75000"/>
                  </a:schemeClr>
                </a:solidFill>
                <a:latin typeface="Khmer OS Bokor" panose="02000500000000020004" pitchFamily="2" charset="0"/>
                <a:cs typeface="Khmer OS Bokor" panose="02000500000000020004" pitchFamily="2" charset="0"/>
              </a:rPr>
              <a:t>ភាសាខ្មែរ ថ្នាក់ទី២</a:t>
            </a:r>
            <a:endParaRPr lang="en-US" sz="4800" dirty="0">
              <a:solidFill>
                <a:schemeClr val="accent2">
                  <a:lumMod val="75000"/>
                </a:schemeClr>
              </a:solidFill>
              <a:latin typeface="Khmer OS Bokor" panose="02000500000000020004" pitchFamily="2" charset="0"/>
              <a:cs typeface="Khmer OS Bokor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10924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886941" y="754430"/>
            <a:ext cx="10515600" cy="552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000"/>
              </a:spcBef>
            </a:pPr>
            <a:r>
              <a:rPr lang="km-KH" sz="4800" dirty="0">
                <a:solidFill>
                  <a:srgbClr val="002060"/>
                </a:solidFill>
                <a:latin typeface="Khmer OS Bokor" panose="02000500000000020004" pitchFamily="2" charset="0"/>
                <a:cs typeface="Khmer OS Bokor" panose="02000500000000020004" pitchFamily="2" charset="0"/>
              </a:rPr>
              <a:t>ការអានល្បះ</a:t>
            </a:r>
            <a:endParaRPr lang="en-US" sz="4800" dirty="0">
              <a:solidFill>
                <a:schemeClr val="accent6">
                  <a:lumMod val="75000"/>
                </a:schemeClr>
              </a:solidFill>
              <a:latin typeface="Khmer OS Bokor" panose="02000500000000020004" pitchFamily="2" charset="0"/>
              <a:ea typeface="+mn-ea"/>
              <a:cs typeface="Khmer OS Bokor" panose="02000500000000020004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41" y="2033685"/>
            <a:ext cx="10659766" cy="4103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106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86941" y="499621"/>
            <a:ext cx="10515600" cy="8075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000"/>
              </a:spcBef>
            </a:pPr>
            <a:r>
              <a:rPr lang="km-KH" dirty="0">
                <a:solidFill>
                  <a:schemeClr val="accent4">
                    <a:lumMod val="75000"/>
                  </a:schemeClr>
                </a:solidFill>
                <a:latin typeface="Khmer OS Bokor" panose="02000500000000020004" pitchFamily="2" charset="0"/>
                <a:cs typeface="Khmer OS Bokor" panose="02000500000000020004" pitchFamily="2" charset="0"/>
              </a:rPr>
              <a:t>ការអានអត្ថបទខ្លី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Khmer OS Bokor" panose="02000500000000020004" pitchFamily="2" charset="0"/>
              <a:ea typeface="+mn-ea"/>
              <a:cs typeface="Khmer OS Bokor" panose="02000500000000020004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4039" y="1307198"/>
            <a:ext cx="7541404" cy="5390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45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425" y="119062"/>
            <a:ext cx="10727703" cy="661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7038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207" y="2120833"/>
            <a:ext cx="6188350" cy="435133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km-KH" sz="4800" b="1" dirty="0" smtClean="0">
                <a:solidFill>
                  <a:schemeClr val="accent4">
                    <a:lumMod val="50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ល្មុតថ្ម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km-KH" sz="4800" b="1" dirty="0" smtClean="0">
                <a:solidFill>
                  <a:schemeClr val="accent4">
                    <a:lumMod val="50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ផ្លែល្ពៅ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km-KH" sz="4800" b="1" dirty="0" smtClean="0">
                <a:solidFill>
                  <a:schemeClr val="accent4">
                    <a:lumMod val="50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ល្មើសច្បាប់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967237" y="2120833"/>
            <a:ext cx="691996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km-KH" sz="4800" b="1" dirty="0" smtClean="0">
                <a:solidFill>
                  <a:schemeClr val="accent4">
                    <a:lumMod val="50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ល្ងីល្ងើ</a:t>
            </a:r>
          </a:p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km-KH" sz="4800" b="1" dirty="0" smtClean="0">
                <a:solidFill>
                  <a:schemeClr val="accent4">
                    <a:lumMod val="50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ល្វឹងល្វើយ</a:t>
            </a:r>
          </a:p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km-KH" sz="4800" b="1" dirty="0" smtClean="0">
                <a:solidFill>
                  <a:schemeClr val="accent4">
                    <a:lumMod val="50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ផ្លែល្ពៅធំល្មម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86941" y="754430"/>
            <a:ext cx="10515600" cy="1036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000"/>
              </a:spcBef>
            </a:pPr>
            <a:r>
              <a:rPr lang="km-KH" sz="5400" dirty="0">
                <a:solidFill>
                  <a:schemeClr val="accent6">
                    <a:lumMod val="75000"/>
                  </a:schemeClr>
                </a:solidFill>
                <a:latin typeface="Khmer OS Bokor" panose="02000500000000020004" pitchFamily="2" charset="0"/>
                <a:cs typeface="Khmer OS Bokor" panose="02000500000000020004" pitchFamily="2" charset="0"/>
              </a:rPr>
              <a:t>ការសរ</a:t>
            </a:r>
            <a:r>
              <a:rPr lang="km-KH" sz="5400" dirty="0" smtClean="0">
                <a:solidFill>
                  <a:schemeClr val="accent6">
                    <a:lumMod val="75000"/>
                  </a:schemeClr>
                </a:solidFill>
                <a:latin typeface="Khmer OS Bokor" panose="02000500000000020004" pitchFamily="2" charset="0"/>
                <a:cs typeface="Khmer OS Bokor" panose="02000500000000020004" pitchFamily="2" charset="0"/>
              </a:rPr>
              <a:t>សេរ</a:t>
            </a:r>
            <a:endParaRPr lang="en-US" sz="5400" dirty="0">
              <a:solidFill>
                <a:schemeClr val="accent6">
                  <a:lumMod val="75000"/>
                </a:schemeClr>
              </a:solidFill>
              <a:latin typeface="Khmer OS Bokor" panose="02000500000000020004" pitchFamily="2" charset="0"/>
              <a:cs typeface="Khmer OS Bokor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11162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Khmer words GIFs on GIPHY - Be Animated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48" y="952140"/>
            <a:ext cx="5905860" cy="5905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47212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892" y="551582"/>
            <a:ext cx="11424894" cy="1139745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1000"/>
              </a:spcBef>
            </a:pPr>
            <a:r>
              <a:rPr lang="km-KH" sz="6000" dirty="0" smtClean="0">
                <a:solidFill>
                  <a:schemeClr val="accent2">
                    <a:lumMod val="50000"/>
                  </a:schemeClr>
                </a:solidFill>
                <a:latin typeface="Khmer OS Bokor" panose="02000500000000020004" pitchFamily="2" charset="0"/>
                <a:ea typeface="+mn-ea"/>
                <a:cs typeface="Khmer OS Bokor" panose="02000500000000020004" pitchFamily="2" charset="0"/>
              </a:rPr>
              <a:t>រំឭក</a:t>
            </a:r>
            <a:endParaRPr lang="en-US" sz="6000" dirty="0">
              <a:solidFill>
                <a:schemeClr val="accent2">
                  <a:lumMod val="50000"/>
                </a:schemeClr>
              </a:solidFill>
              <a:latin typeface="Khmer OS Bokor" panose="02000500000000020004" pitchFamily="2" charset="0"/>
              <a:ea typeface="+mn-ea"/>
              <a:cs typeface="Khmer OS Bokor" panose="0200050000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6058" y="1851188"/>
            <a:ext cx="5479173" cy="3645023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km-KH" sz="5400" dirty="0" smtClean="0">
                <a:latin typeface="Khmer OS" panose="02000500000000020004" pitchFamily="2" charset="0"/>
                <a:cs typeface="Khmer OS" panose="02000500000000020004" pitchFamily="2" charset="0"/>
              </a:rPr>
              <a:t>ម្នាស់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km-KH" sz="5400" dirty="0" smtClean="0">
                <a:latin typeface="Khmer OS" panose="02000500000000020004" pitchFamily="2" charset="0"/>
                <a:cs typeface="Khmer OS" panose="02000500000000020004" pitchFamily="2" charset="0"/>
              </a:rPr>
              <a:t>ត្រួយម្រះ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km-KH" sz="5400" dirty="0" smtClean="0">
                <a:latin typeface="Khmer OS" panose="02000500000000020004" pitchFamily="2" charset="0"/>
                <a:cs typeface="Khmer OS" panose="02000500000000020004" pitchFamily="2" charset="0"/>
              </a:rPr>
              <a:t>ម្អម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986021" y="1851188"/>
            <a:ext cx="4446178" cy="36450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km-KH" sz="5400" dirty="0" smtClean="0">
                <a:latin typeface="Khmer OS" panose="02000500000000020004" pitchFamily="2" charset="0"/>
                <a:cs typeface="Khmer OS" panose="02000500000000020004" pitchFamily="2" charset="0"/>
              </a:rPr>
              <a:t>ល្បីល្បាញ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km-KH" sz="5400" dirty="0" smtClean="0">
                <a:latin typeface="Khmer OS" panose="02000500000000020004" pitchFamily="2" charset="0"/>
                <a:cs typeface="Khmer OS" panose="02000500000000020004" pitchFamily="2" charset="0"/>
              </a:rPr>
              <a:t>ល្ហល្ហាច</a:t>
            </a:r>
          </a:p>
        </p:txBody>
      </p:sp>
    </p:spTree>
    <p:extLst>
      <p:ext uri="{BB962C8B-B14F-4D97-AF65-F5344CB8AC3E}">
        <p14:creationId xmlns:p14="http://schemas.microsoft.com/office/powerpoint/2010/main" val="42878351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1000"/>
              </a:spcBef>
            </a:pPr>
            <a:r>
              <a:rPr lang="km-KH" sz="5400" dirty="0" smtClean="0">
                <a:solidFill>
                  <a:schemeClr val="accent2">
                    <a:lumMod val="50000"/>
                  </a:schemeClr>
                </a:solidFill>
                <a:latin typeface="Khmer OS Bokor" panose="02000500000000020004" pitchFamily="2" charset="0"/>
                <a:ea typeface="+mn-ea"/>
                <a:cs typeface="Khmer OS Bokor" panose="02000500000000020004" pitchFamily="2" charset="0"/>
              </a:rPr>
              <a:t>ជើងព្យញ្ជនៈ</a:t>
            </a:r>
            <a:endParaRPr lang="en-US" sz="5400" dirty="0">
              <a:solidFill>
                <a:schemeClr val="accent2">
                  <a:lumMod val="50000"/>
                </a:schemeClr>
              </a:solidFill>
              <a:latin typeface="Khmer OS Bokor" panose="02000500000000020004" pitchFamily="2" charset="0"/>
              <a:ea typeface="+mn-ea"/>
              <a:cs typeface="Khmer OS Bokor" panose="02000500000000020004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888237" y="1690688"/>
            <a:ext cx="1429998" cy="234398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600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្ង</a:t>
            </a:r>
            <a:endParaRPr lang="en-US" sz="6600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152241" y="1690688"/>
            <a:ext cx="1429998" cy="234398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600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្ព</a:t>
            </a:r>
            <a:endParaRPr lang="en-US" sz="6600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16245" y="1690688"/>
            <a:ext cx="1429998" cy="234398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600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្ម</a:t>
            </a:r>
            <a:endParaRPr lang="en-US" sz="6600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680249" y="1690688"/>
            <a:ext cx="1429998" cy="23439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600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្វ</a:t>
            </a:r>
            <a:endParaRPr lang="en-US" sz="6600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061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2312647" y="4328400"/>
            <a:ext cx="1775994" cy="17801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000" b="1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ល្ង</a:t>
            </a:r>
            <a:endParaRPr lang="en-US" sz="6000" b="1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8056280" y="4262412"/>
            <a:ext cx="2102651" cy="17167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000" b="1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ល្ព</a:t>
            </a:r>
            <a:endParaRPr lang="en-US" sz="6000" b="1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pic>
        <p:nvPicPr>
          <p:cNvPr id="1026" name="Picture 2" descr="ល្ងខ្មៅ: លក្ខណៈសម្បត្តិដែលមានប្រយោជន៍និង contraindications ។ ល្ងខ្ម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07" y="966827"/>
            <a:ext cx="4714875" cy="3476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ផ្លែល្ពៅមានប្រយោជន៍ដល់បេះដូង ភ្នែក និងស្បែក! - Khmerlo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684" y="890104"/>
            <a:ext cx="5189286" cy="3630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40522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1986512" y="4191319"/>
            <a:ext cx="1775994" cy="17801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000" b="1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ល្ម</a:t>
            </a:r>
            <a:endParaRPr lang="en-US" sz="6000" b="1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8169402" y="4019117"/>
            <a:ext cx="2102651" cy="17167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000" b="1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ល្វ</a:t>
            </a:r>
            <a:endParaRPr lang="en-US" sz="6000" b="1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pic>
        <p:nvPicPr>
          <p:cNvPr id="3" name="Picture 2" descr="អត្ថប្រយោជន៍​ផ្លែ​ល្មុត​ - វិទ្យុវាយោ - VAYO FM Rad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19" y="1321379"/>
            <a:ext cx="5267435" cy="3131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3931" y="1542243"/>
            <a:ext cx="4370876" cy="2689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5460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1000"/>
              </a:spcBef>
            </a:pPr>
            <a:r>
              <a:rPr lang="km-KH" sz="5400" dirty="0" smtClean="0">
                <a:solidFill>
                  <a:schemeClr val="accent2">
                    <a:lumMod val="50000"/>
                  </a:schemeClr>
                </a:solidFill>
                <a:latin typeface="Khmer OS Bokor" panose="02000500000000020004" pitchFamily="2" charset="0"/>
                <a:ea typeface="+mn-ea"/>
                <a:cs typeface="Khmer OS Bokor" panose="02000500000000020004" pitchFamily="2" charset="0"/>
              </a:rPr>
              <a:t>ព្</a:t>
            </a:r>
            <a:r>
              <a:rPr lang="km-KH" sz="5400" dirty="0" smtClean="0">
                <a:solidFill>
                  <a:schemeClr val="accent2">
                    <a:lumMod val="50000"/>
                  </a:schemeClr>
                </a:solidFill>
                <a:latin typeface="Khmer OS Bokor" panose="02000500000000020004" pitchFamily="2" charset="0"/>
                <a:ea typeface="+mn-ea"/>
                <a:cs typeface="Khmer OS Bokor" panose="02000500000000020004" pitchFamily="2" charset="0"/>
              </a:rPr>
              <a:t>យញ្ជ</a:t>
            </a:r>
            <a:r>
              <a:rPr lang="km-KH" sz="5400" dirty="0" smtClean="0">
                <a:solidFill>
                  <a:schemeClr val="accent2">
                    <a:lumMod val="50000"/>
                  </a:schemeClr>
                </a:solidFill>
                <a:latin typeface="Khmer OS Bokor" panose="02000500000000020004" pitchFamily="2" charset="0"/>
                <a:ea typeface="+mn-ea"/>
                <a:cs typeface="Khmer OS Bokor" panose="02000500000000020004" pitchFamily="2" charset="0"/>
              </a:rPr>
              <a:t>នៈ ផ្ញើជើង</a:t>
            </a:r>
            <a:endParaRPr lang="en-US" sz="5400" dirty="0">
              <a:solidFill>
                <a:schemeClr val="accent2">
                  <a:lumMod val="50000"/>
                </a:schemeClr>
              </a:solidFill>
              <a:latin typeface="Khmer OS Bokor" panose="02000500000000020004" pitchFamily="2" charset="0"/>
              <a:ea typeface="+mn-ea"/>
              <a:cs typeface="Khmer OS Bokor" panose="02000500000000020004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888237" y="1690688"/>
            <a:ext cx="1429998" cy="234398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600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ល្</a:t>
            </a:r>
            <a:r>
              <a:rPr lang="km-KH" sz="6600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ជ</a:t>
            </a:r>
            <a:endParaRPr lang="en-US" sz="6600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152241" y="1690688"/>
            <a:ext cx="1429998" cy="234398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600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ល្</a:t>
            </a:r>
            <a:r>
              <a:rPr lang="km-KH" sz="6600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ទ</a:t>
            </a:r>
            <a:endParaRPr lang="en-US" sz="6600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16245" y="1690688"/>
            <a:ext cx="1429998" cy="234398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600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ល្ព</a:t>
            </a:r>
            <a:endParaRPr lang="en-US" sz="6600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680249" y="1690688"/>
            <a:ext cx="1623248" cy="23439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600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ល្វ</a:t>
            </a:r>
            <a:endParaRPr lang="en-US" sz="6600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00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86941" y="754430"/>
            <a:ext cx="10515600" cy="552768"/>
          </a:xfrm>
        </p:spPr>
        <p:txBody>
          <a:bodyPr>
            <a:noAutofit/>
          </a:bodyPr>
          <a:lstStyle/>
          <a:p>
            <a:pPr algn="ctr">
              <a:spcBef>
                <a:spcPts val="1000"/>
              </a:spcBef>
            </a:pPr>
            <a:r>
              <a:rPr lang="km-KH" dirty="0" smtClean="0">
                <a:solidFill>
                  <a:schemeClr val="accent6">
                    <a:lumMod val="75000"/>
                  </a:schemeClr>
                </a:solidFill>
                <a:latin typeface="Khmer OS Bokor" panose="02000500000000020004" pitchFamily="2" charset="0"/>
                <a:ea typeface="+mn-ea"/>
                <a:cs typeface="Khmer OS Bokor" panose="02000500000000020004" pitchFamily="2" charset="0"/>
              </a:rPr>
              <a:t>ការអានព្យាង្គ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Khmer OS Bokor" panose="02000500000000020004" pitchFamily="2" charset="0"/>
              <a:ea typeface="+mn-ea"/>
              <a:cs typeface="Khmer OS Bokor" panose="02000500000000020004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968" y="1584194"/>
            <a:ext cx="11235545" cy="492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8917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886941" y="754430"/>
            <a:ext cx="10515600" cy="552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000"/>
              </a:spcBef>
            </a:pPr>
            <a:r>
              <a:rPr lang="km-KH" sz="4800" dirty="0">
                <a:solidFill>
                  <a:srgbClr val="FF0000"/>
                </a:solidFill>
                <a:latin typeface="Khmer OS Bokor" panose="02000500000000020004" pitchFamily="2" charset="0"/>
                <a:cs typeface="Khmer OS Bokor" panose="02000500000000020004" pitchFamily="2" charset="0"/>
              </a:rPr>
              <a:t>ការអានពាក្យ</a:t>
            </a:r>
            <a:endParaRPr lang="en-US" sz="4800" dirty="0">
              <a:solidFill>
                <a:schemeClr val="accent6">
                  <a:lumMod val="75000"/>
                </a:schemeClr>
              </a:solidFill>
              <a:latin typeface="Khmer OS Bokor" panose="02000500000000020004" pitchFamily="2" charset="0"/>
              <a:ea typeface="+mn-ea"/>
              <a:cs typeface="Khmer OS Bokor" panose="02000500000000020004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717" y="2019398"/>
            <a:ext cx="11618048" cy="4013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7741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658333" y="1583900"/>
            <a:ext cx="474246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m-KH" sz="5400" dirty="0" smtClean="0">
                <a:solidFill>
                  <a:srgbClr val="0070C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ល្ងីល្ងើ</a:t>
            </a:r>
            <a:endParaRPr lang="en-US" sz="5400" dirty="0">
              <a:solidFill>
                <a:srgbClr val="0070C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88537" y="3100804"/>
            <a:ext cx="11622464" cy="41313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km-KH" sz="4800" dirty="0" smtClean="0">
                <a:latin typeface="Khmer OS" panose="02000500000000020004" pitchFamily="2" charset="0"/>
                <a:cs typeface="Khmer OS" panose="02000500000000020004" pitchFamily="2" charset="0"/>
              </a:rPr>
              <a:t>ពូឌីដាំល្ពៅ និងល្មុតក្បែរដើមល្វា។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75680" y="1583900"/>
            <a:ext cx="49606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m-KH" sz="5400" dirty="0" smtClean="0">
                <a:solidFill>
                  <a:schemeClr val="accent2">
                    <a:lumMod val="75000"/>
                  </a:schemeClr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ល្មើស</a:t>
            </a:r>
            <a:endParaRPr lang="en-US" sz="5400" dirty="0">
              <a:solidFill>
                <a:schemeClr val="accent2">
                  <a:lumMod val="75000"/>
                </a:schemeClr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67645" y="4668845"/>
            <a:ext cx="11443355" cy="2856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km-KH" sz="4800" b="1" dirty="0" smtClean="0">
                <a:solidFill>
                  <a:srgbClr val="C00000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ពូឌី/</a:t>
            </a:r>
            <a:r>
              <a:rPr lang="km-KH" sz="4800" b="1" dirty="0" smtClean="0">
                <a:solidFill>
                  <a:srgbClr val="7030A0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ដាំ/</a:t>
            </a:r>
            <a:r>
              <a:rPr lang="km-KH" sz="4800" b="1" dirty="0" smtClean="0">
                <a:solidFill>
                  <a:srgbClr val="0070C0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ល្ពៅ/</a:t>
            </a:r>
            <a:r>
              <a:rPr lang="km-KH" sz="4800" b="1" dirty="0" smtClean="0">
                <a:solidFill>
                  <a:schemeClr val="accent6">
                    <a:lumMod val="75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និង/</a:t>
            </a:r>
            <a:r>
              <a:rPr lang="km-KH" sz="4800" b="1" dirty="0" smtClean="0">
                <a:solidFill>
                  <a:srgbClr val="FFC000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ល្មុត/</a:t>
            </a:r>
            <a:r>
              <a:rPr lang="km-KH" sz="4800" b="1" dirty="0" smtClean="0">
                <a:solidFill>
                  <a:srgbClr val="00B0F0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ក្បែរ/</a:t>
            </a:r>
            <a:r>
              <a:rPr lang="km-KH" sz="4800" b="1" dirty="0" smtClean="0">
                <a:solidFill>
                  <a:schemeClr val="accent4">
                    <a:lumMod val="75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ដើមល្វា។</a:t>
            </a:r>
            <a:endParaRPr lang="en-US" sz="4800" b="1" dirty="0">
              <a:solidFill>
                <a:schemeClr val="accent6"/>
              </a:solidFill>
              <a:latin typeface="Khmer OS" panose="02000500000000020004" pitchFamily="2" charset="0"/>
              <a:cs typeface="Khmer OS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4709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108</Words>
  <Application>Microsoft Office PowerPoint</Application>
  <PresentationFormat>Widescreen</PresentationFormat>
  <Paragraphs>37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Khmer OS</vt:lpstr>
      <vt:lpstr>Khmer OS Bokor</vt:lpstr>
      <vt:lpstr>Office Theme</vt:lpstr>
      <vt:lpstr>មេរៀនរំឭកទី៦២ ផ្ញើជើង ល្ង ល្ព ល្ម ល្វ</vt:lpstr>
      <vt:lpstr>រំឭក</vt:lpstr>
      <vt:lpstr>ជើងព្យញ្ជនៈ</vt:lpstr>
      <vt:lpstr>PowerPoint Presentation</vt:lpstr>
      <vt:lpstr>PowerPoint Presentation</vt:lpstr>
      <vt:lpstr>ព្យញ្ជនៈ ផ្ញើជើង</vt:lpstr>
      <vt:lpstr>ការអានព្យាង្គ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TEMAOS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មេរៀនរំឭកទី៦១ ផ្ញើជើង ល្ខ ល្ប ល្ហ ល្អ</dc:title>
  <dc:creator>XY-PC</dc:creator>
  <cp:lastModifiedBy>XY-PC</cp:lastModifiedBy>
  <cp:revision>27</cp:revision>
  <dcterms:created xsi:type="dcterms:W3CDTF">2023-10-01T17:38:43Z</dcterms:created>
  <dcterms:modified xsi:type="dcterms:W3CDTF">2023-10-29T14:17:07Z</dcterms:modified>
</cp:coreProperties>
</file>