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1D5"/>
    <a:srgbClr val="E5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09" autoAdjust="0"/>
    <p:restoredTop sz="94660"/>
  </p:normalViewPr>
  <p:slideViewPr>
    <p:cSldViewPr snapToGrid="0">
      <p:cViewPr varScale="1">
        <p:scale>
          <a:sx n="53" d="100"/>
          <a:sy n="53" d="100"/>
        </p:scale>
        <p:origin x="6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2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14F4-0FBD-4BB3-96CF-D29D455BA155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CEEA-04AD-4087-8210-33A13810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847" y="929957"/>
            <a:ext cx="11190533" cy="2405455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មេរៀនរំឭកទី៦៣ ផ្ញើជើង ស្ក ស្ដ ស្ថ ស្ន ស្ម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1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8" y="2118035"/>
            <a:ext cx="11078126" cy="33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28" y="1307198"/>
            <a:ext cx="74390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10744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5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ស្កប់ស្កល់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ស្ដុកស្ដម្ភ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ស្មុគស្មាញ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ស្ថិតស្ថេរ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ស្នាដៃ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ផ្ទះថ្មស្កឹមស្កៃ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6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5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ដើមម្រុំ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ល្ខោន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ល្អី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ល្ងីល្ងើ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ល្ពៅ</a:t>
            </a:r>
          </a:p>
        </p:txBody>
      </p:sp>
    </p:spTree>
    <p:extLst>
      <p:ext uri="{BB962C8B-B14F-4D97-AF65-F5344CB8AC3E}">
        <p14:creationId xmlns:p14="http://schemas.microsoft.com/office/powerpoint/2010/main" val="1819333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្ថ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64504" y="4191318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ស្ក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948871" y="4254786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ស្ថ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1518" y="4396421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ស្ដ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ស្ករគ្រាប់ក្នុងសុបិន មានន័យថាអ្នកនឹងធ្លាក់ក្នុងអន្លង់ស្នេហ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" y="1651475"/>
            <a:ext cx="3923537" cy="26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កុមារ​ដែល​ប្រើ​កាស​ស្ដាប់​សំឡេងអាច​បង្ក​ឱ្យ​មាន​គ្រោះថ្នាក់ – Koh  Santepheap Da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70" y="1571576"/>
            <a:ext cx="3930483" cy="26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TV NEWS Home - BTV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2" y="1264213"/>
            <a:ext cx="4110889" cy="30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2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81320" y="4254787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ស្ន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78736" y="4318255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ស្ម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 descr="មូលហេតុធ្វើឱ្យមានស្នាមជាំខ្លាំងលើស្បែក និងវិធីបំបាត់ស្នាមជាំនោះ - សុខក្រ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1" y="1440825"/>
            <a:ext cx="5659854" cy="31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783" b="18452"/>
          <a:stretch/>
        </p:blipFill>
        <p:spPr>
          <a:xfrm>
            <a:off x="7302946" y="662093"/>
            <a:ext cx="425423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0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 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ស្ត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ស្ថ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0" y="1541675"/>
            <a:ext cx="11475912" cy="5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0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2" y="1944622"/>
            <a:ext cx="11877640" cy="40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4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ស្កឹមស្កៃ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b="1" dirty="0" smtClean="0">
                <a:solidFill>
                  <a:schemeClr val="accent5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ស៊ីណាបេះផ្កាស្នោ និងត្រួយស្ដៅក្បែរដើមស្នាយ។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ស្ថិតស្ថេរ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537" y="4668845"/>
            <a:ext cx="1181178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0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ស៊ីណា/</a:t>
            </a:r>
            <a:r>
              <a:rPr lang="km-KH" sz="40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បេះ/</a:t>
            </a:r>
            <a:r>
              <a:rPr lang="km-KH" sz="40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ផ្កាស្នោ/</a:t>
            </a:r>
            <a:r>
              <a:rPr lang="km-KH" sz="40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និង/</a:t>
            </a:r>
            <a:r>
              <a:rPr lang="km-KH" sz="40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ត្រួយស្ដៅ/</a:t>
            </a:r>
            <a:r>
              <a:rPr lang="km-KH" sz="40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ក្បែរ/</a:t>
            </a:r>
            <a:r>
              <a:rPr lang="km-KH" sz="40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ដើមស្នាយ។</a:t>
            </a:r>
            <a:endParaRPr lang="en-US" sz="4000" b="1" dirty="0">
              <a:solidFill>
                <a:schemeClr val="accent6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63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115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មេរៀនរំឭកទី៦៣ ផ្ញើជើង ស្ក ស្ដ ស្ថ ស្ន ស្ម</vt:lpstr>
      <vt:lpstr>រំឭក</vt:lpstr>
      <vt:lpstr>ជើងព្យញ្ជនៈ</vt:lpstr>
      <vt:lpstr>PowerPoint Presentation</vt:lpstr>
      <vt:lpstr>PowerPoint Presentation</vt:lpstr>
      <vt:lpstr>ព្យញ្ជនៈ 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XY-PC</dc:creator>
  <cp:lastModifiedBy>XY-PC</cp:lastModifiedBy>
  <cp:revision>16</cp:revision>
  <dcterms:created xsi:type="dcterms:W3CDTF">2023-10-02T02:23:39Z</dcterms:created>
  <dcterms:modified xsi:type="dcterms:W3CDTF">2023-10-29T13:41:17Z</dcterms:modified>
</cp:coreProperties>
</file>