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30" autoAdjust="0"/>
    <p:restoredTop sz="94660"/>
  </p:normalViewPr>
  <p:slideViewPr>
    <p:cSldViewPr snapToGrid="0">
      <p:cViewPr varScale="1">
        <p:scale>
          <a:sx n="68" d="100"/>
          <a:sy n="68" d="100"/>
        </p:scale>
        <p:origin x="3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1B29-D0B7-40E1-9AA3-047C7CCA2A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EF05-1E97-41FE-A459-6CC514CEC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0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1B29-D0B7-40E1-9AA3-047C7CCA2A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EF05-1E97-41FE-A459-6CC514CEC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1B29-D0B7-40E1-9AA3-047C7CCA2A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EF05-1E97-41FE-A459-6CC514CEC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97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1B29-D0B7-40E1-9AA3-047C7CCA2A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EF05-1E97-41FE-A459-6CC514CEC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2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1B29-D0B7-40E1-9AA3-047C7CCA2A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EF05-1E97-41FE-A459-6CC514CEC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1B29-D0B7-40E1-9AA3-047C7CCA2A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EF05-1E97-41FE-A459-6CC514CEC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1B29-D0B7-40E1-9AA3-047C7CCA2A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EF05-1E97-41FE-A459-6CC514CEC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8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1B29-D0B7-40E1-9AA3-047C7CCA2A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EF05-1E97-41FE-A459-6CC514CEC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1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1B29-D0B7-40E1-9AA3-047C7CCA2A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EF05-1E97-41FE-A459-6CC514CEC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3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1B29-D0B7-40E1-9AA3-047C7CCA2A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EF05-1E97-41FE-A459-6CC514CEC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1B29-D0B7-40E1-9AA3-047C7CCA2A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CEF05-1E97-41FE-A459-6CC514CEC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5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1B29-D0B7-40E1-9AA3-047C7CCA2A14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CEF05-1E97-41FE-A459-6CC514CEC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7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767" y="1214437"/>
            <a:ext cx="11190533" cy="2405455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r>
              <a:rPr lang="km-KH" sz="4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មេរៀនរំឭកទី៦៤ ផ្ញើជើង ស្ល ស្ប ស្រ ស្ង ស្វ</a:t>
            </a:r>
            <a:endParaRPr lang="en-US" sz="4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24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6000" dirty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ការអានល្បះ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53" y="1862136"/>
            <a:ext cx="11050175" cy="334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17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6000" dirty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ការអានអត្ថបទខ្លី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119" y="1307198"/>
            <a:ext cx="7433244" cy="52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82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58" y="0"/>
            <a:ext cx="1073713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6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759" y="2120833"/>
            <a:ext cx="4722797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ស្លូតបូត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ស្បែកជើង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ស្រុកស្រែ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ស្ងប់ស្ងាត់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ស្វិតស្វាញ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តស៊ូស្វិតស្វាញ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6000" dirty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ការសរសេរ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1028" name="Picture 4" descr="Working Bubble Tea Sticker By Aminal Sticker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" y="0"/>
            <a:ext cx="2983865" cy="298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645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1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sz="6600" dirty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ដីល្បាប់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ដើមល្មុត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ដើមល្ពៅ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ស្និទ្ធស្នាល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ស្មោះត្រង់</a:t>
            </a:r>
          </a:p>
        </p:txBody>
      </p:sp>
    </p:spTree>
    <p:extLst>
      <p:ext uri="{BB962C8B-B14F-4D97-AF65-F5344CB8AC3E}">
        <p14:creationId xmlns:p14="http://schemas.microsoft.com/office/powerpoint/2010/main" val="896551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039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20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្ប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3375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្រ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75471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7191" y="1690688"/>
            <a:ext cx="1429998" cy="2343984"/>
          </a:xfrm>
          <a:prstGeom prst="rect">
            <a:avLst/>
          </a:prstGeom>
          <a:solidFill>
            <a:srgbClr val="F6DBF7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្វ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328391" y="4223053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ស្ល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081061" y="4254787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ស្រ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95165" y="4396422"/>
            <a:ext cx="1940095" cy="143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ស្ប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3" name="Picture 2" descr="The Emotional Benefits of Coo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61" y="1509687"/>
            <a:ext cx="3827654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What Is the 'Skin Pinch' Test? Skin Turgor Test for Dehydr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9"/>
          <a:stretch/>
        </p:blipFill>
        <p:spPr bwMode="auto">
          <a:xfrm>
            <a:off x="4416848" y="1599292"/>
            <a:ext cx="3496730" cy="271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វាលស្រូវទុំពេញស្រែដ៏ស្រស់ត្រកាលនៅជាយទីក្រុងហាណូ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11" y="1509687"/>
            <a:ext cx="3848100" cy="280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83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567303" y="4348694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ស្ង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57397" y="4412162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ស្វ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92" y="1440825"/>
            <a:ext cx="4675017" cy="3111011"/>
          </a:xfrm>
          <a:prstGeom prst="rect">
            <a:avLst/>
          </a:prstGeom>
        </p:spPr>
      </p:pic>
      <p:pic>
        <p:nvPicPr>
          <p:cNvPr id="3076" name="Picture 4" descr="ស្វាយទុំផ្អែម RIPE MAN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782" y="649954"/>
            <a:ext cx="3901882" cy="390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10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ព្យញ្ជនៈ 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039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20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ស្ប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3375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ស្រ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75471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7191" y="1690688"/>
            <a:ext cx="1429998" cy="2343984"/>
          </a:xfrm>
          <a:prstGeom prst="rect">
            <a:avLst/>
          </a:prstGeom>
          <a:solidFill>
            <a:srgbClr val="F6DBF7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ស្វ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sz="6000" dirty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11" y="1490810"/>
            <a:ext cx="11134260" cy="50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04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6000" dirty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ការអានពាក្យ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41" y="1971429"/>
            <a:ext cx="117348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43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ស្បថស្បែ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8537" y="3100804"/>
            <a:ext cx="11622464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b="1" dirty="0" smtClean="0">
                <a:solidFill>
                  <a:schemeClr val="accent5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ជីតាខ្ញុំដាំស្លា និងស្វាយក្បែរស្រះ។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ស្លូតបូត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8537" y="4668845"/>
            <a:ext cx="11811785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ជីតា/</a:t>
            </a:r>
            <a:r>
              <a:rPr lang="km-KH" sz="48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ខ្ញុំ/</a:t>
            </a: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ដាំ/</a:t>
            </a:r>
            <a:r>
              <a:rPr lang="km-KH" sz="48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ស្លា/</a:t>
            </a:r>
            <a:r>
              <a:rPr lang="km-KH" sz="4800" b="1" dirty="0" smtClean="0">
                <a:solidFill>
                  <a:srgbClr val="FFC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និង/</a:t>
            </a:r>
            <a:r>
              <a:rPr lang="km-KH" sz="4800" b="1" dirty="0" smtClean="0">
                <a:solidFill>
                  <a:srgbClr val="00B0F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ស្វាយ/</a:t>
            </a:r>
            <a:r>
              <a:rPr lang="km-KH" sz="4800" b="1" dirty="0" smtClean="0">
                <a:solidFill>
                  <a:schemeClr val="accent4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ក្បែរ/</a:t>
            </a:r>
            <a:r>
              <a:rPr lang="km-KH" sz="48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ស្រះ។</a:t>
            </a:r>
            <a:endParaRPr lang="en-US" sz="4800" b="1" dirty="0">
              <a:solidFill>
                <a:srgbClr val="7030A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54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111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មេរៀនរំឭកទី៦៤ ផ្ញើជើង ស្ល ស្ប ស្រ ស្ង ស្វ</vt:lpstr>
      <vt:lpstr>រំឭក</vt:lpstr>
      <vt:lpstr>ជើងព្យញ្ជនៈ</vt:lpstr>
      <vt:lpstr>PowerPoint Presentation</vt:lpstr>
      <vt:lpstr>PowerPoint Presentation</vt:lpstr>
      <vt:lpstr>ព្យញ្ជនៈ 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មេរៀនរំឭកទី៦៣ ផ្ញើជើង ស្ក ស្ដ ស្ថ ស្ន ស្ម</dc:title>
  <dc:creator>XY-PC</dc:creator>
  <cp:lastModifiedBy>XY-PC</cp:lastModifiedBy>
  <cp:revision>23</cp:revision>
  <dcterms:created xsi:type="dcterms:W3CDTF">2023-10-02T02:35:17Z</dcterms:created>
  <dcterms:modified xsi:type="dcterms:W3CDTF">2023-11-12T11:09:43Z</dcterms:modified>
</cp:coreProperties>
</file>