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738" autoAdjust="0"/>
    <p:restoredTop sz="94660"/>
  </p:normalViewPr>
  <p:slideViewPr>
    <p:cSldViewPr snapToGrid="0">
      <p:cViewPr>
        <p:scale>
          <a:sx n="50" d="100"/>
          <a:sy n="50" d="100"/>
        </p:scale>
        <p:origin x="22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62AE-9AAF-4C40-BBC0-ED574BFA17B9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66B-B0D7-408F-91B9-C9B59A3F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5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62AE-9AAF-4C40-BBC0-ED574BFA17B9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66B-B0D7-408F-91B9-C9B59A3F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3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62AE-9AAF-4C40-BBC0-ED574BFA17B9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66B-B0D7-408F-91B9-C9B59A3F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1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62AE-9AAF-4C40-BBC0-ED574BFA17B9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66B-B0D7-408F-91B9-C9B59A3F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3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62AE-9AAF-4C40-BBC0-ED574BFA17B9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66B-B0D7-408F-91B9-C9B59A3F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4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62AE-9AAF-4C40-BBC0-ED574BFA17B9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66B-B0D7-408F-91B9-C9B59A3F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2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62AE-9AAF-4C40-BBC0-ED574BFA17B9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66B-B0D7-408F-91B9-C9B59A3F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8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62AE-9AAF-4C40-BBC0-ED574BFA17B9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66B-B0D7-408F-91B9-C9B59A3F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62AE-9AAF-4C40-BBC0-ED574BFA17B9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66B-B0D7-408F-91B9-C9B59A3F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7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62AE-9AAF-4C40-BBC0-ED574BFA17B9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66B-B0D7-408F-91B9-C9B59A3F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4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62AE-9AAF-4C40-BBC0-ED574BFA17B9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66B-B0D7-408F-91B9-C9B59A3F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3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62AE-9AAF-4C40-BBC0-ED574BFA17B9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366B-B0D7-408F-91B9-C9B59A3F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767" y="1214437"/>
            <a:ext cx="11190533" cy="2405455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km-KH" sz="4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មេរៀនរំឭកទី៦៥ ផ្ញើជើង ស្អ ស្គ ស្ញ ស្ទ ស្ព</a:t>
            </a:r>
            <a:endParaRPr lang="en-US" sz="44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22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" y="1985864"/>
            <a:ext cx="11277601" cy="34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83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435" y="1307198"/>
            <a:ext cx="7480611" cy="52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24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5663"/>
            <a:ext cx="10947400" cy="685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14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6219" y="2120833"/>
            <a:ext cx="3176338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ស្អាតស្អំ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ស្គមស្គាំង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ស្ទុះស្ទា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73541" y="2120833"/>
            <a:ext cx="58136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ស្ញប់ស្ញែង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ស្អេកស្កះ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រស់នៅស្អាតស្អំ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54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  <p:pic>
        <p:nvPicPr>
          <p:cNvPr id="3074" name="Picture 2" descr="via GIPHY | Animated images, Book gif, Cu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41" y="528637"/>
            <a:ext cx="3184391" cy="318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647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952140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39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ខ្ចីល្វក់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ស្ដុកស្ដម្ភ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ស្ថិតស្ថេរ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ស្ងៀមស្ងាត់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ស្បថស្បែ</a:t>
            </a:r>
          </a:p>
        </p:txBody>
      </p:sp>
    </p:spTree>
    <p:extLst>
      <p:ext uri="{BB962C8B-B14F-4D97-AF65-F5344CB8AC3E}">
        <p14:creationId xmlns:p14="http://schemas.microsoft.com/office/powerpoint/2010/main" val="4186836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30398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្អ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2075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្គ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33752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្ញ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75471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្ទ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7191" y="1690688"/>
            <a:ext cx="1429998" cy="2343984"/>
          </a:xfrm>
          <a:prstGeom prst="rect">
            <a:avLst/>
          </a:prstGeom>
          <a:solidFill>
            <a:srgbClr val="F6DBF7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្ព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0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671458" y="4087408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ស្អ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762100" y="4292511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ស្ញ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56712" y="4434146"/>
            <a:ext cx="1940095" cy="1433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ស្គ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1026" name="Picture 2" descr="Infections you can spread by not washing your hands | Initial UK -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2" y="1964564"/>
            <a:ext cx="3934322" cy="262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n cartoon character. Boy with short weight. Isolated vector illustration  on white background Stock Vector Image &amp; Art - Alam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4" t="5079" r="15969" b="10070"/>
          <a:stretch/>
        </p:blipFill>
        <p:spPr bwMode="auto">
          <a:xfrm>
            <a:off x="5447899" y="920168"/>
            <a:ext cx="2093835" cy="371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g with huge smile Stock Vector by ©MarynaBolsunova 1050267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32" y="1052764"/>
            <a:ext cx="3627438" cy="36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244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364477" y="4223052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ស្ទ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09915" y="4223052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ស្ព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694" y="1891493"/>
            <a:ext cx="4071666" cy="2551959"/>
          </a:xfrm>
          <a:prstGeom prst="rect">
            <a:avLst/>
          </a:prstGeom>
        </p:spPr>
      </p:pic>
      <p:pic>
        <p:nvPicPr>
          <p:cNvPr id="2052" name="Picture 4" descr="KaseMall.com | ស្ពៃត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00" y="1557589"/>
            <a:ext cx="4163483" cy="312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05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យញ្ជ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នៈ 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30398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ស្អ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2075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ស្គ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33752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ស្ញ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75471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ស្ទ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7191" y="1690688"/>
            <a:ext cx="1429998" cy="2343984"/>
          </a:xfrm>
          <a:prstGeom prst="rect">
            <a:avLst/>
          </a:prstGeom>
          <a:solidFill>
            <a:srgbClr val="F6DBF7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ស្ព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3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53" y="1527044"/>
            <a:ext cx="111537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94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7" y="1924491"/>
            <a:ext cx="11307153" cy="39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63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ស្ញប់ស្ញែង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8537" y="3100804"/>
            <a:ext cx="11622464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400" b="1" dirty="0" smtClean="0">
                <a:solidFill>
                  <a:schemeClr val="accent5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ពូម៉ៅស្គមស្គាំង តែធ្វើការងារគួរឱ្យស្ញប់ស្ញែង។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ស្ទុះស្ទា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8537" y="4668845"/>
            <a:ext cx="11811785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ពូម៉ៅ/</a:t>
            </a:r>
            <a:r>
              <a:rPr lang="km-KH" sz="44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ស្គមស្គាំង/</a:t>
            </a:r>
            <a:r>
              <a:rPr lang="km-KH" sz="44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តែ/</a:t>
            </a:r>
            <a:r>
              <a:rPr lang="km-KH" sz="44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ធ្វើការងារ/</a:t>
            </a:r>
            <a:r>
              <a:rPr lang="km-KH" sz="4400" b="1" dirty="0" smtClean="0">
                <a:solidFill>
                  <a:srgbClr val="FFC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គួរឱ្យ/</a:t>
            </a:r>
            <a:r>
              <a:rPr lang="km-KH" sz="4400" b="1" dirty="0" smtClean="0">
                <a:solidFill>
                  <a:srgbClr val="FF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ស្ញប់ស្ញែង។</a:t>
            </a:r>
            <a:endParaRPr lang="en-US" sz="4400" b="1" dirty="0">
              <a:solidFill>
                <a:srgbClr val="FF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7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123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មេរៀនរំឭកទី៦៥ ផ្ញើជើង ស្អ ស្គ ស្ញ ស្ទ ស្ព</vt:lpstr>
      <vt:lpstr>រំឭក</vt:lpstr>
      <vt:lpstr>ជើងព្យញ្ជនៈ</vt:lpstr>
      <vt:lpstr>PowerPoint Presentation</vt:lpstr>
      <vt:lpstr>PowerPoint Presentation</vt:lpstr>
      <vt:lpstr>ព្យញ្ជនៈ 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មេរៀនរំឭកទី៦៤ ផ្ញើជើង ស្ល ស្ប ស្រ ស្ង ស្វ</dc:title>
  <dc:creator>XY-PC</dc:creator>
  <cp:lastModifiedBy>XY-PC</cp:lastModifiedBy>
  <cp:revision>21</cp:revision>
  <dcterms:created xsi:type="dcterms:W3CDTF">2023-10-02T02:57:26Z</dcterms:created>
  <dcterms:modified xsi:type="dcterms:W3CDTF">2023-10-29T13:21:00Z</dcterms:modified>
</cp:coreProperties>
</file>