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Squada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hmer OS Content" panose="0200050000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openxmlformats.org/officeDocument/2006/relationships/image" Target="../media/image19.png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</a:t>
            </a:r>
            <a:r>
              <a:rPr lang="km-KH" sz="9600" dirty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៨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ធ ន ព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ធូរធារ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គំនូរ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ទំនេរ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សាធុ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ពុះពារ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ធានាការពារ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ទូទៅ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ឌីណា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ជំងឺ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ងីងើ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ញញួរ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ធ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0555" y="9015477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57121" y="9015477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9266" y="4752578"/>
            <a:ext cx="8282202" cy="4262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2870" l="0" r="95429">
                        <a14:foregroundMark x1="30429" y1="16944" x2="74857" y2="17593"/>
                        <a14:foregroundMark x1="38143" y1="21204" x2="84714" y2="19074"/>
                        <a14:foregroundMark x1="35143" y1="86852" x2="46571" y2="88796"/>
                        <a14:foregroundMark x1="41429" y1="80000" x2="53571" y2="85741"/>
                        <a14:foregroundMark x1="67143" y1="82870" x2="76286" y2="85741"/>
                        <a14:foregroundMark x1="37714" y1="90000" x2="47714" y2="90741"/>
                        <a14:foregroundMark x1="35143" y1="86667" x2="34857" y2="91852"/>
                        <a14:foregroundMark x1="36286" y1="24259" x2="76714" y2="22593"/>
                        <a14:foregroundMark x1="41000" y1="91667" x2="81857" y2="91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45342" y="1692438"/>
            <a:ext cx="5136805" cy="7925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91852" l="0" r="95905">
                        <a14:foregroundMark x1="23815" y1="21944" x2="54849" y2="20741"/>
                        <a14:foregroundMark x1="37177" y1="89259" x2="37177" y2="89259"/>
                        <a14:foregroundMark x1="41056" y1="90926" x2="45474" y2="90463"/>
                        <a14:foregroundMark x1="54849" y1="84259" x2="63470" y2="87407"/>
                        <a14:foregroundMark x1="53556" y1="85185" x2="60668" y2="87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17" y="2141621"/>
            <a:ext cx="6272020" cy="72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71722"/>
            <a:ext cx="20366110" cy="10388772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51" y="2096181"/>
            <a:ext cx="22208411" cy="9067873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ខោសុធាធូរ។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ខោ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សុធា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ធូរ។</a:t>
            </a:r>
            <a:endParaRPr lang="en-US" sz="13800" dirty="0">
              <a:solidFill>
                <a:srgbClr val="7030A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65" y="2781716"/>
            <a:ext cx="22477054" cy="8469280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80" y="304800"/>
            <a:ext cx="20824262" cy="13389428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65197" y="30070"/>
            <a:ext cx="9609794" cy="136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56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Squada One</vt:lpstr>
      <vt:lpstr>Calibri</vt:lpstr>
      <vt:lpstr>Khmer OS Content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64</cp:revision>
  <dcterms:created xsi:type="dcterms:W3CDTF">2006-08-16T00:00:00Z</dcterms:created>
  <dcterms:modified xsi:type="dcterms:W3CDTF">2023-09-21T09:06:12Z</dcterms:modified>
  <dc:identifier>DAFtkKpeR4I</dc:identifier>
</cp:coreProperties>
</file>