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0" r:id="rId4"/>
    <p:sldId id="264" r:id="rId5"/>
    <p:sldId id="261" r:id="rId6"/>
    <p:sldId id="265" r:id="rId7"/>
    <p:sldId id="262" r:id="rId8"/>
    <p:sldId id="266" r:id="rId9"/>
    <p:sldId id="267" r:id="rId10"/>
    <p:sldId id="263" r:id="rId11"/>
    <p:sldId id="257" r:id="rId12"/>
  </p:sldIdLst>
  <p:sldSz cx="24384000" cy="13716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Khmer OS Content" panose="02000500000000020004" pitchFamily="2" charset="0"/>
      <p:regular r:id="rId18"/>
    </p:embeddedFont>
    <p:embeddedFont>
      <p:font typeface="Squada On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9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C1850-7D0C-4ACC-B128-D952C9CB141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B6C6-2468-4227-B9A0-16DD3098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2.sv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Relationship Id="rId30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0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0.svg"/><Relationship Id="rId15" Type="http://schemas.openxmlformats.org/officeDocument/2006/relationships/image" Target="../media/image120.svg"/><Relationship Id="rId36" Type="http://schemas.openxmlformats.org/officeDocument/2006/relationships/image" Target="../media/image25.png"/><Relationship Id="rId10" Type="http://schemas.openxmlformats.org/officeDocument/2006/relationships/image" Target="../media/image4.png"/><Relationship Id="rId9" Type="http://schemas.openxmlformats.org/officeDocument/2006/relationships/image" Target="../media/image60.svg"/><Relationship Id="rId14" Type="http://schemas.openxmlformats.org/officeDocument/2006/relationships/image" Target="../media/image6.png"/><Relationship Id="rId35" Type="http://schemas.openxmlformats.org/officeDocument/2006/relationships/image" Target="../media/image3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26.svg"/><Relationship Id="rId12" Type="http://schemas.openxmlformats.org/officeDocument/2006/relationships/image" Target="../media/image5.png"/><Relationship Id="rId25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9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2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2.svg"/><Relationship Id="rId28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22.svg"/><Relationship Id="rId30" Type="http://schemas.openxmlformats.org/officeDocument/2006/relationships/image" Target="../media/image14.png"/><Relationship Id="rId35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6.png"/><Relationship Id="rId3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9" Type="http://schemas.openxmlformats.org/officeDocument/2006/relationships/image" Target="../media/image19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38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7" Type="http://schemas.microsoft.com/office/2007/relationships/hdphoto" Target="../media/hdphoto1.wdp"/><Relationship Id="rId40" Type="http://schemas.microsoft.com/office/2007/relationships/hdphoto" Target="../media/hdphoto2.wdp"/><Relationship Id="rId15" Type="http://schemas.openxmlformats.org/officeDocument/2006/relationships/image" Target="../media/image12.sv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0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1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1.svg"/><Relationship Id="rId15" Type="http://schemas.openxmlformats.org/officeDocument/2006/relationships/image" Target="../media/image121.svg"/><Relationship Id="rId10" Type="http://schemas.openxmlformats.org/officeDocument/2006/relationships/image" Target="../media/image4.png"/><Relationship Id="rId9" Type="http://schemas.openxmlformats.org/officeDocument/2006/relationships/image" Target="../media/image61.svg"/><Relationship Id="rId14" Type="http://schemas.openxmlformats.org/officeDocument/2006/relationships/image" Target="../media/image6.png"/><Relationship Id="rId35" Type="http://schemas.openxmlformats.org/officeDocument/2006/relationships/image" Target="../media/image32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2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36" Type="http://schemas.openxmlformats.org/officeDocument/2006/relationships/image" Target="../media/image24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19" y="3820266"/>
            <a:ext cx="23123581" cy="6358061"/>
          </a:xfrm>
          <a:prstGeom prst="rect">
            <a:avLst/>
          </a:prstGeom>
        </p:spPr>
      </p:pic>
      <p:sp>
        <p:nvSpPr>
          <p:cNvPr id="22" name="Freeform 2"/>
          <p:cNvSpPr/>
          <p:nvPr/>
        </p:nvSpPr>
        <p:spPr>
          <a:xfrm>
            <a:off x="1981171" y="1284416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4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5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6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7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8"/>
          <p:cNvSpPr/>
          <p:nvPr/>
        </p:nvSpPr>
        <p:spPr>
          <a:xfrm>
            <a:off x="15807827" y="687336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4" y="0"/>
                </a:lnTo>
                <a:lnTo>
                  <a:pt x="2445784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0" y="769837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0"/>
          <p:cNvSpPr/>
          <p:nvPr/>
        </p:nvSpPr>
        <p:spPr>
          <a:xfrm>
            <a:off x="13468195" y="10226100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flipH="1">
            <a:off x="1182871" y="2216345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2"/>
          <p:cNvSpPr/>
          <p:nvPr/>
        </p:nvSpPr>
        <p:spPr>
          <a:xfrm>
            <a:off x="20690513" y="8211662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 rot="1343530">
            <a:off x="21383653" y="5635317"/>
            <a:ext cx="2815149" cy="3617598"/>
          </a:xfrm>
          <a:custGeom>
            <a:avLst/>
            <a:gdLst/>
            <a:ahLst/>
            <a:cxnLst/>
            <a:rect l="l" t="t" r="r" b="b"/>
            <a:pathLst>
              <a:path w="2815149" h="3617598">
                <a:moveTo>
                  <a:pt x="0" y="0"/>
                </a:moveTo>
                <a:lnTo>
                  <a:pt x="2815149" y="0"/>
                </a:lnTo>
                <a:lnTo>
                  <a:pt x="2815149" y="3617598"/>
                </a:lnTo>
                <a:lnTo>
                  <a:pt x="0" y="361759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4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5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6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7"/>
          <p:cNvSpPr/>
          <p:nvPr/>
        </p:nvSpPr>
        <p:spPr>
          <a:xfrm>
            <a:off x="14305422" y="144318"/>
            <a:ext cx="2298238" cy="2089308"/>
          </a:xfrm>
          <a:custGeom>
            <a:avLst/>
            <a:gdLst/>
            <a:ahLst/>
            <a:cxnLst/>
            <a:rect l="l" t="t" r="r" b="b"/>
            <a:pathLst>
              <a:path w="2298238" h="2089308">
                <a:moveTo>
                  <a:pt x="0" y="0"/>
                </a:moveTo>
                <a:lnTo>
                  <a:pt x="2298238" y="0"/>
                </a:lnTo>
                <a:lnTo>
                  <a:pt x="2298238" y="2089308"/>
                </a:lnTo>
                <a:lnTo>
                  <a:pt x="0" y="208930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8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20"/>
          <p:cNvSpPr txBox="1"/>
          <p:nvPr/>
        </p:nvSpPr>
        <p:spPr>
          <a:xfrm>
            <a:off x="19713898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075233" y="5691490"/>
            <a:ext cx="21146128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មេរៀនរំឭកទី</a:t>
            </a:r>
            <a:r>
              <a:rPr lang="km-KH" sz="9600" dirty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៩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 ព្យញ្ជនៈ </a:t>
            </a: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ភ ម យ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ផ្សំស្រៈ </a:t>
            </a:r>
            <a:endParaRPr lang="en-US" sz="9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1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3"/>
          <p:cNvSpPr txBox="1"/>
          <p:nvPr/>
        </p:nvSpPr>
        <p:spPr>
          <a:xfrm>
            <a:off x="1752600" y="804043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u="sng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ការសរសេរ</a:t>
            </a:r>
            <a:endParaRPr lang="en-US" sz="9600" u="sng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មមើ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យូរយារ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មេឃុំ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សំភោ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យីកេ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5285" y="7617628"/>
            <a:ext cx="5570579" cy="5673739"/>
          </a:xfrm>
          <a:prstGeom prst="rect">
            <a:avLst/>
          </a:prstGeom>
        </p:spPr>
      </p:pic>
      <p:sp>
        <p:nvSpPr>
          <p:cNvPr id="16" name="TextBox 23"/>
          <p:cNvSpPr txBox="1"/>
          <p:nvPr/>
        </p:nvSpPr>
        <p:spPr>
          <a:xfrm>
            <a:off x="4611437" y="10752824"/>
            <a:ext cx="9962751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រាំយីកេ</a:t>
            </a:r>
            <a:endParaRPr lang="en-US" sz="9600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45" y="4611784"/>
            <a:ext cx="16534598" cy="4546354"/>
          </a:xfrm>
          <a:prstGeom prst="rect">
            <a:avLst/>
          </a:prstGeom>
        </p:spPr>
      </p:pic>
      <p:sp>
        <p:nvSpPr>
          <p:cNvPr id="26" name="Freeform 2"/>
          <p:cNvSpPr/>
          <p:nvPr/>
        </p:nvSpPr>
        <p:spPr>
          <a:xfrm>
            <a:off x="2305268" y="2483362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4"/>
          <p:cNvSpPr/>
          <p:nvPr/>
        </p:nvSpPr>
        <p:spPr>
          <a:xfrm>
            <a:off x="16266449" y="82271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5"/>
                </a:lnTo>
                <a:lnTo>
                  <a:pt x="0" y="20873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5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6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8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0" y="685800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1"/>
          <p:cNvSpPr/>
          <p:nvPr/>
        </p:nvSpPr>
        <p:spPr>
          <a:xfrm>
            <a:off x="11984171" y="356845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3"/>
          <p:cNvSpPr/>
          <p:nvPr/>
        </p:nvSpPr>
        <p:spPr>
          <a:xfrm flipH="1">
            <a:off x="3187179" y="3350652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7"/>
                </a:lnTo>
                <a:lnTo>
                  <a:pt x="2646628" y="2646627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4"/>
          <p:cNvSpPr/>
          <p:nvPr/>
        </p:nvSpPr>
        <p:spPr>
          <a:xfrm>
            <a:off x="20527500" y="6125369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5"/>
          <p:cNvSpPr/>
          <p:nvPr/>
        </p:nvSpPr>
        <p:spPr>
          <a:xfrm rot="1343530">
            <a:off x="19858073" y="4538609"/>
            <a:ext cx="2740810" cy="3522069"/>
          </a:xfrm>
          <a:custGeom>
            <a:avLst/>
            <a:gdLst/>
            <a:ahLst/>
            <a:cxnLst/>
            <a:rect l="l" t="t" r="r" b="b"/>
            <a:pathLst>
              <a:path w="2740810" h="3522069">
                <a:moveTo>
                  <a:pt x="0" y="0"/>
                </a:moveTo>
                <a:lnTo>
                  <a:pt x="2740810" y="0"/>
                </a:lnTo>
                <a:lnTo>
                  <a:pt x="2740810" y="3522068"/>
                </a:lnTo>
                <a:lnTo>
                  <a:pt x="0" y="352206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6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17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8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4"/>
          <p:cNvSpPr txBox="1"/>
          <p:nvPr/>
        </p:nvSpPr>
        <p:spPr>
          <a:xfrm>
            <a:off x="9537133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467380" y="6230976"/>
            <a:ext cx="21146128" cy="1917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6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សូមអរគុណ</a:t>
            </a:r>
            <a:endParaRPr lang="en-US" sz="16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ទំពារ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ធានា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ដទៃ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ឈូឆរ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ញញួរ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3032989" y="9015477"/>
            <a:ext cx="1748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ភ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10555" y="9015477"/>
            <a:ext cx="310881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ម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957121" y="9015477"/>
            <a:ext cx="226796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យ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425" b="89823" l="9312" r="8987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4495" y="2233485"/>
            <a:ext cx="7070271" cy="6469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97617" y="2998730"/>
            <a:ext cx="7396878" cy="541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735" b="92402" l="7903" r="98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5685" y="1493997"/>
            <a:ext cx="5825959" cy="722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684" y="1594691"/>
            <a:ext cx="20720434" cy="10376689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925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2" y="2097994"/>
            <a:ext cx="22272216" cy="9207701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5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9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23"/>
          <p:cNvSpPr txBox="1"/>
          <p:nvPr/>
        </p:nvSpPr>
        <p:spPr>
          <a:xfrm>
            <a:off x="4117167" y="4718461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តាភុំទះសំភោរ។</a:t>
            </a:r>
            <a:endParaRPr lang="en-US" sz="13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4093519" y="8004034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solidFill>
                  <a:srgbClr val="0070C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តាភុំ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00B05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ទះ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7030A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សំភោរ។</a:t>
            </a:r>
            <a:endParaRPr lang="en-US" sz="13800" dirty="0">
              <a:solidFill>
                <a:srgbClr val="7030A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46" y="2842046"/>
            <a:ext cx="22108356" cy="8192253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5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5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90" y="739955"/>
            <a:ext cx="18066024" cy="12496800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87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403510" y="61307"/>
            <a:ext cx="10316242" cy="136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60</Words>
  <Application>Microsoft Office PowerPoint</Application>
  <PresentationFormat>Custom</PresentationFormat>
  <Paragraphs>23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Khmer OS Content</vt:lpstr>
      <vt:lpstr>Squada One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Colorful Illustration Kids Vlog Channel Youtube Banner</dc:title>
  <cp:lastModifiedBy>ThiDa</cp:lastModifiedBy>
  <cp:revision>68</cp:revision>
  <dcterms:created xsi:type="dcterms:W3CDTF">2006-08-16T00:00:00Z</dcterms:created>
  <dcterms:modified xsi:type="dcterms:W3CDTF">2023-09-21T09:47:17Z</dcterms:modified>
  <dc:identifier>DAFtkKpeR4I</dc:identifier>
</cp:coreProperties>
</file>