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416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7280-BFB9-413D-8ED9-D6DF9120FB8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4731-1B5C-40BC-A336-86F40340D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370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7280-BFB9-413D-8ED9-D6DF9120FB8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4731-1B5C-40BC-A336-86F40340D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95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7280-BFB9-413D-8ED9-D6DF9120FB8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4731-1B5C-40BC-A336-86F40340D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76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7280-BFB9-413D-8ED9-D6DF9120FB8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4731-1B5C-40BC-A336-86F40340D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3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7280-BFB9-413D-8ED9-D6DF9120FB8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4731-1B5C-40BC-A336-86F40340D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96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7280-BFB9-413D-8ED9-D6DF9120FB8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4731-1B5C-40BC-A336-86F40340D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7280-BFB9-413D-8ED9-D6DF9120FB8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4731-1B5C-40BC-A336-86F40340D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624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7280-BFB9-413D-8ED9-D6DF9120FB8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4731-1B5C-40BC-A336-86F40340D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51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7280-BFB9-413D-8ED9-D6DF9120FB8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4731-1B5C-40BC-A336-86F40340D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40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7280-BFB9-413D-8ED9-D6DF9120FB8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4731-1B5C-40BC-A336-86F40340D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4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07280-BFB9-413D-8ED9-D6DF9120FB8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4731-1B5C-40BC-A336-86F40340D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57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07280-BFB9-413D-8ED9-D6DF9120FB8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C4731-1B5C-40BC-A336-86F40340D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930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90500" y="-190500"/>
            <a:ext cx="1651000" cy="723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5" name="Rectangle 4"/>
          <p:cNvSpPr/>
          <p:nvPr/>
        </p:nvSpPr>
        <p:spPr>
          <a:xfrm>
            <a:off x="10795000" y="-176389"/>
            <a:ext cx="1651000" cy="7239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6" name="Text Box 5"/>
          <p:cNvSpPr txBox="1"/>
          <p:nvPr/>
        </p:nvSpPr>
        <p:spPr>
          <a:xfrm>
            <a:off x="1841500" y="635000"/>
            <a:ext cx="8826500" cy="1234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m-KH" altLang="en-PH" sz="5400" dirty="0">
                <a:ln w="0"/>
                <a:solidFill>
                  <a:schemeClr val="accent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ផ្ទៃក្រឡា</a:t>
            </a:r>
            <a:r>
              <a:rPr lang="km-KH" altLang="en-PH" sz="5400" dirty="0" smtClean="0">
                <a:ln w="0"/>
                <a:solidFill>
                  <a:schemeClr val="accent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នៃ</a:t>
            </a:r>
            <a:r>
              <a:rPr lang="km-KH" altLang="en-PH" sz="5400" dirty="0" smtClean="0">
                <a:ln w="0"/>
                <a:solidFill>
                  <a:schemeClr val="accent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ចតុកោណ</a:t>
            </a:r>
            <a:endParaRPr lang="en-US" altLang="en-PH" sz="5400" dirty="0">
              <a:ln w="0"/>
              <a:solidFill>
                <a:schemeClr val="accent2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6794500" y="2345619"/>
            <a:ext cx="307763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m-KH" altLang="en-US" sz="2400" dirty="0" smtClean="0">
                <a:ln w="0"/>
                <a:solidFill>
                  <a:schemeClr val="accent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គណិតវិទ្យា ថ្នាក់ទី៥</a:t>
            </a:r>
            <a:endParaRPr lang="en-PH" altLang="en-US" sz="2400" dirty="0">
              <a:ln w="0"/>
              <a:solidFill>
                <a:schemeClr val="accent2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pic>
        <p:nvPicPr>
          <p:cNvPr id="1026" name="Picture 2" descr="マスクを付けて授業を受ける学生のイラスト | かわいいフリー素材集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098" y="2786062"/>
            <a:ext cx="3698875" cy="3698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67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90500" y="-190500"/>
            <a:ext cx="1651000" cy="723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5" name="Rectangle 4"/>
          <p:cNvSpPr/>
          <p:nvPr/>
        </p:nvSpPr>
        <p:spPr>
          <a:xfrm>
            <a:off x="10795000" y="-176389"/>
            <a:ext cx="1651000" cy="7239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6" name="Text Box 5"/>
          <p:cNvSpPr txBox="1"/>
          <p:nvPr/>
        </p:nvSpPr>
        <p:spPr>
          <a:xfrm>
            <a:off x="1651000" y="387332"/>
            <a:ext cx="8826500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m-KH" altLang="en-PH" sz="2800" dirty="0">
                <a:ln w="0"/>
                <a:solidFill>
                  <a:schemeClr val="tx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គណនា</a:t>
            </a:r>
            <a:r>
              <a:rPr lang="km-KH" altLang="en-PH" sz="2800" dirty="0">
                <a:ln w="0"/>
                <a:solidFill>
                  <a:schemeClr val="accent6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ផ្ទៃក្រឡា</a:t>
            </a:r>
            <a:r>
              <a:rPr lang="km-KH" altLang="en-PH" sz="2800" dirty="0" smtClean="0">
                <a:ln w="0"/>
                <a:solidFill>
                  <a:schemeClr val="accent6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នៃចតុកោណ</a:t>
            </a:r>
            <a:r>
              <a:rPr lang="km-KH" altLang="en-PH" sz="2800" dirty="0" smtClean="0">
                <a:ln w="0"/>
                <a:solidFill>
                  <a:schemeClr val="tx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ខាង</a:t>
            </a:r>
            <a:r>
              <a:rPr lang="km-KH" altLang="en-PH" sz="2800" dirty="0">
                <a:ln w="0"/>
                <a:solidFill>
                  <a:schemeClr val="tx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ក្រោម៖</a:t>
            </a:r>
            <a:endParaRPr lang="en-US" altLang="en-PH" sz="2800" dirty="0">
              <a:ln w="0"/>
              <a:solidFill>
                <a:schemeClr val="tx2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pic>
        <p:nvPicPr>
          <p:cNvPr id="1026" name="Picture 2" descr="マスクを付けて授業を受ける学生のイラスト | かわいいフリー素材集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194" y="-29987"/>
            <a:ext cx="1329973" cy="1329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s 9"/>
          <p:cNvSpPr/>
          <p:nvPr/>
        </p:nvSpPr>
        <p:spPr>
          <a:xfrm>
            <a:off x="2159000" y="1587500"/>
            <a:ext cx="1970088" cy="197061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9" name="Right Brace 8"/>
          <p:cNvSpPr/>
          <p:nvPr/>
        </p:nvSpPr>
        <p:spPr>
          <a:xfrm rot="16200000">
            <a:off x="3050117" y="409399"/>
            <a:ext cx="188383" cy="1969558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r"/>
            <a:endParaRPr lang="en-US" sz="1500"/>
          </a:p>
        </p:txBody>
      </p:sp>
      <p:sp>
        <p:nvSpPr>
          <p:cNvPr id="10" name="Text Box 16"/>
          <p:cNvSpPr txBox="1"/>
          <p:nvPr/>
        </p:nvSpPr>
        <p:spPr>
          <a:xfrm>
            <a:off x="2605617" y="993069"/>
            <a:ext cx="1077383" cy="323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PH" sz="1667" dirty="0">
                <a:latin typeface="Century Gothic" panose="020B0502020202020204" charset="0"/>
                <a:cs typeface="Century Gothic" panose="020B0502020202020204" charset="0"/>
              </a:rPr>
              <a:t>9 cm</a:t>
            </a:r>
          </a:p>
        </p:txBody>
      </p:sp>
      <p:sp>
        <p:nvSpPr>
          <p:cNvPr id="11" name="Right Brace 10"/>
          <p:cNvSpPr/>
          <p:nvPr/>
        </p:nvSpPr>
        <p:spPr>
          <a:xfrm>
            <a:off x="4254500" y="1595085"/>
            <a:ext cx="218546" cy="1970088"/>
          </a:xfrm>
          <a:prstGeom prst="rightBrace">
            <a:avLst>
              <a:gd name="adj1" fmla="val 8333"/>
              <a:gd name="adj2" fmla="val 50011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12" name="Text Box 13"/>
          <p:cNvSpPr txBox="1"/>
          <p:nvPr/>
        </p:nvSpPr>
        <p:spPr>
          <a:xfrm rot="5400000">
            <a:off x="4087548" y="2411193"/>
            <a:ext cx="1077913" cy="323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PH" sz="1667" dirty="0">
                <a:latin typeface="Century Gothic" panose="020B0502020202020204" charset="0"/>
                <a:cs typeface="Century Gothic" panose="020B0502020202020204" charset="0"/>
              </a:rPr>
              <a:t>9 cm</a:t>
            </a:r>
          </a:p>
        </p:txBody>
      </p:sp>
      <p:sp>
        <p:nvSpPr>
          <p:cNvPr id="13" name="Text Box 14"/>
          <p:cNvSpPr txBox="1"/>
          <p:nvPr/>
        </p:nvSpPr>
        <p:spPr>
          <a:xfrm>
            <a:off x="5207000" y="1656825"/>
            <a:ext cx="400050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km-KH" altLang="en-PH" sz="2400" b="1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ដើម្បីរក</a:t>
            </a:r>
            <a:r>
              <a:rPr lang="km-KH" altLang="en-PH" sz="2400" b="1" dirty="0" smtClean="0">
                <a:solidFill>
                  <a:schemeClr val="accent6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ផ្ទៃ</a:t>
            </a:r>
            <a:r>
              <a:rPr lang="km-KH" altLang="en-PH" sz="2400" b="1" dirty="0" smtClean="0">
                <a:solidFill>
                  <a:schemeClr val="accent6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ក្រឡា</a:t>
            </a:r>
            <a:r>
              <a:rPr lang="km-KH" altLang="en-PH" sz="2400" b="1" dirty="0" smtClean="0">
                <a:solidFill>
                  <a:schemeClr val="accent6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ការេ</a:t>
            </a:r>
            <a:r>
              <a:rPr lang="km-KH" altLang="en-PH" sz="2400" b="1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យើង</a:t>
            </a:r>
            <a:r>
              <a:rPr lang="km-KH" altLang="en-PH" sz="2400" b="1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ត្រូវ៖</a:t>
            </a:r>
            <a:endParaRPr lang="en-US" altLang="en-PH" sz="2400" b="1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4" name="Text Box 5"/>
          <p:cNvSpPr txBox="1"/>
          <p:nvPr/>
        </p:nvSpPr>
        <p:spPr>
          <a:xfrm>
            <a:off x="5207000" y="2476500"/>
            <a:ext cx="8826500" cy="49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km-KH" altLang="en-PH" sz="2800" b="1" dirty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ផ្ទៃ</a:t>
            </a:r>
            <a:r>
              <a:rPr lang="km-KH" altLang="en-PH" sz="2800" b="1" dirty="0" smtClean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ក្រឡា</a:t>
            </a:r>
            <a:r>
              <a:rPr lang="en-PH" altLang="en-PH" sz="2800" b="1" dirty="0" smtClean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</a:t>
            </a:r>
            <a:r>
              <a:rPr lang="en-PH" altLang="en-PH" sz="2800" b="1" dirty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= </a:t>
            </a:r>
            <a:r>
              <a:rPr lang="km-KH" altLang="en-PH" sz="2800" b="1" dirty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ជ្រុង</a:t>
            </a:r>
            <a:r>
              <a:rPr lang="en-PH" altLang="en-PH" sz="2800" b="1" dirty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x </a:t>
            </a:r>
            <a:r>
              <a:rPr lang="km-KH" altLang="en-PH" sz="2800" b="1" dirty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ជ្រុង</a:t>
            </a:r>
            <a:endParaRPr lang="en-US" altLang="en-PH" sz="2800" b="1" dirty="0">
              <a:solidFill>
                <a:schemeClr val="accent2">
                  <a:lumMod val="75000"/>
                </a:schemeClr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5" name="Text Box 5"/>
          <p:cNvSpPr txBox="1"/>
          <p:nvPr/>
        </p:nvSpPr>
        <p:spPr>
          <a:xfrm>
            <a:off x="2159529" y="4000500"/>
            <a:ext cx="8826500" cy="49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km-KH" altLang="en-PH" sz="2800" b="1" dirty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ផ្ទៃក្រឡា</a:t>
            </a:r>
            <a:r>
              <a:rPr lang="en-PH" altLang="en-PH" sz="2800" b="1" dirty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= 9cm x 9cm</a:t>
            </a:r>
          </a:p>
        </p:txBody>
      </p:sp>
      <p:sp>
        <p:nvSpPr>
          <p:cNvPr id="16" name="Text Box 5"/>
          <p:cNvSpPr txBox="1"/>
          <p:nvPr/>
        </p:nvSpPr>
        <p:spPr>
          <a:xfrm>
            <a:off x="2164414" y="4638577"/>
            <a:ext cx="8826500" cy="49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km-KH" altLang="en-PH" sz="2800" b="1" dirty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ផ្ទៃក្រឡា</a:t>
            </a:r>
            <a:r>
              <a:rPr lang="en-PH" altLang="en-PH" sz="2800" b="1" dirty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= </a:t>
            </a:r>
          </a:p>
        </p:txBody>
      </p:sp>
      <p:sp>
        <p:nvSpPr>
          <p:cNvPr id="17" name="Text Box 22"/>
          <p:cNvSpPr txBox="1"/>
          <p:nvPr/>
        </p:nvSpPr>
        <p:spPr>
          <a:xfrm>
            <a:off x="3714750" y="4593386"/>
            <a:ext cx="2130425" cy="547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PH" sz="3200" b="1" dirty="0">
                <a:solidFill>
                  <a:schemeClr val="accent3">
                    <a:lumMod val="50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81 cm</a:t>
            </a:r>
            <a:r>
              <a:rPr lang="en-US" altLang="en-PH" sz="3200" b="1" baseline="30000" dirty="0">
                <a:solidFill>
                  <a:schemeClr val="accent3">
                    <a:lumMod val="50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2</a:t>
            </a:r>
          </a:p>
        </p:txBody>
      </p:sp>
      <p:pic>
        <p:nvPicPr>
          <p:cNvPr id="2050" name="Picture 2" descr="いろいろな英語の褒め言葉のイラスト文字 | かわいいフリー素材集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999" y="4638577"/>
            <a:ext cx="3525389" cy="1154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015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 animBg="1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90500" y="-190500"/>
            <a:ext cx="1651000" cy="723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5" name="Rectangle 4"/>
          <p:cNvSpPr/>
          <p:nvPr/>
        </p:nvSpPr>
        <p:spPr>
          <a:xfrm>
            <a:off x="10795000" y="-176389"/>
            <a:ext cx="1651000" cy="7239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6" name="Text Box 5"/>
          <p:cNvSpPr txBox="1"/>
          <p:nvPr/>
        </p:nvSpPr>
        <p:spPr>
          <a:xfrm>
            <a:off x="1651000" y="387332"/>
            <a:ext cx="8826500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m-KH" altLang="en-PH" sz="2800" dirty="0">
                <a:ln w="0"/>
                <a:solidFill>
                  <a:schemeClr val="tx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គណនា</a:t>
            </a:r>
            <a:r>
              <a:rPr lang="km-KH" altLang="en-PH" sz="2800" dirty="0">
                <a:ln w="0"/>
                <a:solidFill>
                  <a:schemeClr val="accent6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ផ្ទៃក្រឡានៃចតុកោណ</a:t>
            </a:r>
            <a:r>
              <a:rPr lang="km-KH" altLang="en-PH" sz="2800" dirty="0">
                <a:ln w="0"/>
                <a:solidFill>
                  <a:schemeClr val="tx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ខាងក្រោម៖</a:t>
            </a:r>
            <a:endParaRPr lang="en-US" altLang="en-PH" sz="2800" dirty="0">
              <a:ln w="0"/>
              <a:solidFill>
                <a:schemeClr val="tx2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pic>
        <p:nvPicPr>
          <p:cNvPr id="1026" name="Picture 2" descr="マスクを付けて授業を受ける学生のイラスト | かわいいフリー素材集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194" y="-29987"/>
            <a:ext cx="1329973" cy="1329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s 9"/>
          <p:cNvSpPr/>
          <p:nvPr/>
        </p:nvSpPr>
        <p:spPr>
          <a:xfrm>
            <a:off x="2382573" y="1606595"/>
            <a:ext cx="1523471" cy="26035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9" name="Right Brace 8"/>
          <p:cNvSpPr/>
          <p:nvPr/>
        </p:nvSpPr>
        <p:spPr>
          <a:xfrm rot="16200000">
            <a:off x="2996760" y="685799"/>
            <a:ext cx="295099" cy="1523473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r"/>
            <a:endParaRPr lang="en-US" sz="1500"/>
          </a:p>
        </p:txBody>
      </p:sp>
      <p:sp>
        <p:nvSpPr>
          <p:cNvPr id="10" name="Text Box 16"/>
          <p:cNvSpPr txBox="1"/>
          <p:nvPr/>
        </p:nvSpPr>
        <p:spPr>
          <a:xfrm>
            <a:off x="2605617" y="993069"/>
            <a:ext cx="1077383" cy="323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PH" sz="1667" dirty="0">
                <a:latin typeface="Century Gothic" panose="020B0502020202020204" charset="0"/>
                <a:cs typeface="Century Gothic" panose="020B0502020202020204" charset="0"/>
              </a:rPr>
              <a:t>5 </a:t>
            </a:r>
            <a:r>
              <a:rPr lang="en-US" altLang="en-PH" sz="1667" dirty="0" err="1">
                <a:latin typeface="Century Gothic" panose="020B0502020202020204" charset="0"/>
                <a:cs typeface="Century Gothic" panose="020B0502020202020204" charset="0"/>
              </a:rPr>
              <a:t>dm</a:t>
            </a:r>
            <a:endParaRPr lang="en-US" altLang="en-PH" sz="1667" dirty="0">
              <a:latin typeface="Century Gothic" panose="020B0502020202020204" charset="0"/>
              <a:cs typeface="Century Gothic" panose="020B0502020202020204" charset="0"/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3981318" y="1633718"/>
            <a:ext cx="109273" cy="2576377"/>
          </a:xfrm>
          <a:prstGeom prst="rightBrace">
            <a:avLst>
              <a:gd name="adj1" fmla="val 8333"/>
              <a:gd name="adj2" fmla="val 50011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12" name="Text Box 13"/>
          <p:cNvSpPr txBox="1"/>
          <p:nvPr/>
        </p:nvSpPr>
        <p:spPr>
          <a:xfrm rot="5400000">
            <a:off x="3711879" y="2728429"/>
            <a:ext cx="1077913" cy="323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PH" sz="1667" dirty="0">
                <a:latin typeface="Century Gothic" panose="020B0502020202020204" charset="0"/>
                <a:cs typeface="Century Gothic" panose="020B0502020202020204" charset="0"/>
              </a:rPr>
              <a:t>10 </a:t>
            </a:r>
            <a:r>
              <a:rPr lang="en-US" altLang="en-PH" sz="1667" dirty="0" err="1">
                <a:latin typeface="Century Gothic" panose="020B0502020202020204" charset="0"/>
                <a:cs typeface="Century Gothic" panose="020B0502020202020204" charset="0"/>
              </a:rPr>
              <a:t>dm</a:t>
            </a:r>
            <a:endParaRPr lang="en-US" altLang="en-PH" sz="1667" dirty="0">
              <a:latin typeface="Century Gothic" panose="020B0502020202020204" charset="0"/>
              <a:cs typeface="Century Gothic" panose="020B0502020202020204" charset="0"/>
            </a:endParaRPr>
          </a:p>
        </p:txBody>
      </p:sp>
      <p:sp>
        <p:nvSpPr>
          <p:cNvPr id="13" name="Text Box 14"/>
          <p:cNvSpPr txBox="1"/>
          <p:nvPr/>
        </p:nvSpPr>
        <p:spPr>
          <a:xfrm>
            <a:off x="5207000" y="1656825"/>
            <a:ext cx="5266140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km-KH" altLang="en-PH" sz="2400" b="1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ដើម្បីរក</a:t>
            </a:r>
            <a:r>
              <a:rPr lang="km-KH" altLang="en-PH" sz="2400" b="1" dirty="0" smtClean="0">
                <a:solidFill>
                  <a:schemeClr val="accent6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ផ្ទៃ</a:t>
            </a:r>
            <a:r>
              <a:rPr lang="km-KH" altLang="en-PH" sz="2400" b="1" dirty="0" smtClean="0">
                <a:solidFill>
                  <a:schemeClr val="accent6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ក្រឡាចតុកោណកែង</a:t>
            </a:r>
            <a:r>
              <a:rPr lang="km-KH" altLang="en-PH" sz="2400" b="1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យើង</a:t>
            </a:r>
            <a:r>
              <a:rPr lang="km-KH" altLang="en-PH" sz="2400" b="1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ត្រូវ៖</a:t>
            </a:r>
            <a:endParaRPr lang="en-US" altLang="en-PH" sz="2400" b="1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4" name="Text Box 5"/>
          <p:cNvSpPr txBox="1"/>
          <p:nvPr/>
        </p:nvSpPr>
        <p:spPr>
          <a:xfrm>
            <a:off x="5207000" y="2476500"/>
            <a:ext cx="8826500" cy="49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km-KH" altLang="en-PH" sz="2800" b="1" dirty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ផ្ទៃក្រឡា</a:t>
            </a:r>
            <a:r>
              <a:rPr lang="en-PH" altLang="en-PH" sz="2800" b="1" dirty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= </a:t>
            </a:r>
            <a:r>
              <a:rPr lang="km-KH" altLang="en-PH" sz="2800" b="1" dirty="0" smtClean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បណ្ដោយ</a:t>
            </a:r>
            <a:r>
              <a:rPr lang="en-PH" altLang="en-PH" sz="2800" b="1" dirty="0" smtClean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</a:t>
            </a:r>
            <a:r>
              <a:rPr lang="en-PH" altLang="en-PH" sz="2800" b="1" dirty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x </a:t>
            </a:r>
            <a:r>
              <a:rPr lang="km-KH" altLang="en-PH" sz="2800" b="1" dirty="0" smtClean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ទទឹង</a:t>
            </a:r>
            <a:endParaRPr lang="en-US" altLang="en-PH" sz="2800" b="1" dirty="0">
              <a:solidFill>
                <a:schemeClr val="accent2">
                  <a:lumMod val="75000"/>
                </a:schemeClr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5" name="Text Box 5"/>
          <p:cNvSpPr txBox="1"/>
          <p:nvPr/>
        </p:nvSpPr>
        <p:spPr>
          <a:xfrm>
            <a:off x="2159529" y="4347164"/>
            <a:ext cx="8826500" cy="49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km-KH" altLang="en-PH" sz="2800" b="1" dirty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ផ្ទៃក្រឡា</a:t>
            </a:r>
            <a:r>
              <a:rPr lang="en-PH" altLang="en-PH" sz="2800" b="1" dirty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= 10 </a:t>
            </a:r>
            <a:r>
              <a:rPr lang="en-PH" altLang="en-PH" sz="2800" b="1" dirty="0" err="1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dm</a:t>
            </a:r>
            <a:r>
              <a:rPr lang="en-PH" altLang="en-PH" sz="2800" b="1" dirty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x 5 </a:t>
            </a:r>
            <a:r>
              <a:rPr lang="en-PH" altLang="en-PH" sz="2800" b="1" dirty="0" err="1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dm</a:t>
            </a:r>
            <a:endParaRPr lang="en-PH" altLang="en-PH" sz="2800" b="1" dirty="0">
              <a:solidFill>
                <a:schemeClr val="accent2">
                  <a:lumMod val="75000"/>
                </a:schemeClr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6" name="Text Box 5"/>
          <p:cNvSpPr txBox="1"/>
          <p:nvPr/>
        </p:nvSpPr>
        <p:spPr>
          <a:xfrm>
            <a:off x="2159000" y="4969638"/>
            <a:ext cx="8826500" cy="49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km-KH" altLang="en-PH" sz="2800" b="1" dirty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ផ្ទៃក្រឡា</a:t>
            </a:r>
            <a:r>
              <a:rPr lang="en-PH" altLang="en-PH" sz="2800" b="1" dirty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= </a:t>
            </a:r>
          </a:p>
        </p:txBody>
      </p:sp>
      <p:sp>
        <p:nvSpPr>
          <p:cNvPr id="17" name="Text Box 22"/>
          <p:cNvSpPr txBox="1"/>
          <p:nvPr/>
        </p:nvSpPr>
        <p:spPr>
          <a:xfrm>
            <a:off x="3714750" y="4924447"/>
            <a:ext cx="2130425" cy="56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PH" sz="3200" b="1" dirty="0">
                <a:solidFill>
                  <a:schemeClr val="accent4">
                    <a:lumMod val="50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50 dm</a:t>
            </a:r>
            <a:r>
              <a:rPr lang="en-US" altLang="en-PH" sz="3200" b="1" baseline="30000" dirty="0">
                <a:solidFill>
                  <a:schemeClr val="accent4">
                    <a:lumMod val="50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2</a:t>
            </a:r>
          </a:p>
        </p:txBody>
      </p:sp>
      <p:pic>
        <p:nvPicPr>
          <p:cNvPr id="2050" name="Picture 2" descr="いろいろな英語の褒め言葉のイラスト文字 | かわいいフリー素材集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999" y="4638577"/>
            <a:ext cx="3525389" cy="1154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4304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 animBg="1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90500" y="-190500"/>
            <a:ext cx="1651000" cy="7239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5" name="Rectangle 4"/>
          <p:cNvSpPr/>
          <p:nvPr/>
        </p:nvSpPr>
        <p:spPr>
          <a:xfrm>
            <a:off x="10795000" y="-176389"/>
            <a:ext cx="1651000" cy="7239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6" name="Text Box 5"/>
          <p:cNvSpPr txBox="1"/>
          <p:nvPr/>
        </p:nvSpPr>
        <p:spPr>
          <a:xfrm>
            <a:off x="1651000" y="387332"/>
            <a:ext cx="8826500" cy="699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m-KH" altLang="en-PH" sz="2800" dirty="0">
                <a:ln w="0"/>
                <a:solidFill>
                  <a:schemeClr val="tx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គណនា</a:t>
            </a:r>
            <a:r>
              <a:rPr lang="km-KH" altLang="en-PH" sz="2800" dirty="0">
                <a:ln w="0"/>
                <a:solidFill>
                  <a:schemeClr val="accent6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ផ្ទៃក្រឡានៃចតុកោណ</a:t>
            </a:r>
            <a:r>
              <a:rPr lang="km-KH" altLang="en-PH" sz="2800" dirty="0">
                <a:ln w="0"/>
                <a:solidFill>
                  <a:schemeClr val="tx2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ខាងក្រោម៖</a:t>
            </a:r>
            <a:endParaRPr lang="en-US" altLang="en-PH" sz="2800" dirty="0">
              <a:ln w="0"/>
              <a:solidFill>
                <a:schemeClr val="tx2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pic>
        <p:nvPicPr>
          <p:cNvPr id="1026" name="Picture 2" descr="マスクを付けて授業を受ける学生のイラスト | かわいいフリー素材集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194" y="-29987"/>
            <a:ext cx="1329973" cy="1329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s 9"/>
          <p:cNvSpPr/>
          <p:nvPr/>
        </p:nvSpPr>
        <p:spPr>
          <a:xfrm>
            <a:off x="1651000" y="1587501"/>
            <a:ext cx="2822045" cy="1524265"/>
          </a:xfrm>
          <a:prstGeom prst="rect">
            <a:avLst/>
          </a:prstGeom>
          <a:solidFill>
            <a:schemeClr val="accent5">
              <a:lumMod val="50000"/>
            </a:schemeClr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9" name="Right Brace 8"/>
          <p:cNvSpPr/>
          <p:nvPr/>
        </p:nvSpPr>
        <p:spPr>
          <a:xfrm rot="16200000">
            <a:off x="2967833" y="-16846"/>
            <a:ext cx="188383" cy="2822046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r"/>
            <a:endParaRPr lang="en-US" sz="1500"/>
          </a:p>
        </p:txBody>
      </p:sp>
      <p:sp>
        <p:nvSpPr>
          <p:cNvPr id="10" name="Text Box 16"/>
          <p:cNvSpPr txBox="1"/>
          <p:nvPr/>
        </p:nvSpPr>
        <p:spPr>
          <a:xfrm>
            <a:off x="2605617" y="993069"/>
            <a:ext cx="1077383" cy="323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PH" sz="1667" dirty="0">
                <a:latin typeface="Century Gothic" panose="020B0502020202020204" charset="0"/>
                <a:cs typeface="Century Gothic" panose="020B0502020202020204" charset="0"/>
              </a:rPr>
              <a:t>11 cm</a:t>
            </a:r>
          </a:p>
        </p:txBody>
      </p:sp>
      <p:sp>
        <p:nvSpPr>
          <p:cNvPr id="11" name="Right Brace 10"/>
          <p:cNvSpPr/>
          <p:nvPr/>
        </p:nvSpPr>
        <p:spPr>
          <a:xfrm>
            <a:off x="4563499" y="1587766"/>
            <a:ext cx="124428" cy="1524000"/>
          </a:xfrm>
          <a:prstGeom prst="rightBrace">
            <a:avLst>
              <a:gd name="adj1" fmla="val 8333"/>
              <a:gd name="adj2" fmla="val 50011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12" name="Text Box 13"/>
          <p:cNvSpPr txBox="1"/>
          <p:nvPr/>
        </p:nvSpPr>
        <p:spPr>
          <a:xfrm rot="5400000">
            <a:off x="4302429" y="2222680"/>
            <a:ext cx="1077913" cy="323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PH" sz="1667" dirty="0">
                <a:latin typeface="Century Gothic" panose="020B0502020202020204" charset="0"/>
                <a:cs typeface="Century Gothic" panose="020B0502020202020204" charset="0"/>
              </a:rPr>
              <a:t>6 cm</a:t>
            </a:r>
          </a:p>
        </p:txBody>
      </p:sp>
      <p:sp>
        <p:nvSpPr>
          <p:cNvPr id="13" name="Text Box 14"/>
          <p:cNvSpPr txBox="1"/>
          <p:nvPr/>
        </p:nvSpPr>
        <p:spPr>
          <a:xfrm>
            <a:off x="5206999" y="1656825"/>
            <a:ext cx="5587997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km-KH" altLang="en-PH" sz="2400" b="1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ដើម្បីរក</a:t>
            </a:r>
            <a:r>
              <a:rPr lang="km-KH" altLang="en-PH" sz="2400" b="1" dirty="0">
                <a:solidFill>
                  <a:schemeClr val="accent6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ផ្ទៃក្រឡាចតុកោណកែង</a:t>
            </a:r>
            <a:r>
              <a:rPr lang="km-KH" altLang="en-PH" sz="2400" b="1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យើងត្រូវ៖</a:t>
            </a:r>
            <a:endParaRPr lang="en-US" altLang="en-PH" sz="2400" b="1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4" name="Text Box 5"/>
          <p:cNvSpPr txBox="1"/>
          <p:nvPr/>
        </p:nvSpPr>
        <p:spPr>
          <a:xfrm>
            <a:off x="5207000" y="2476500"/>
            <a:ext cx="88265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km-KH" altLang="en-PH" sz="2800" b="1" dirty="0" smtClean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ផ្ទៃក្រឡា</a:t>
            </a:r>
            <a:r>
              <a:rPr lang="en-PH" altLang="en-PH" sz="2800" b="1" dirty="0" smtClean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= </a:t>
            </a:r>
            <a:r>
              <a:rPr lang="km-KH" altLang="en-PH" sz="2800" b="1" dirty="0" smtClean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បណ្ដោយ</a:t>
            </a:r>
            <a:r>
              <a:rPr lang="en-PH" altLang="en-PH" sz="2800" b="1" dirty="0" smtClean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x </a:t>
            </a:r>
            <a:r>
              <a:rPr lang="km-KH" altLang="en-PH" sz="2800" b="1" dirty="0" smtClean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ទទឹង</a:t>
            </a:r>
            <a:endParaRPr lang="en-US" altLang="en-PH" sz="2800" b="1" dirty="0">
              <a:solidFill>
                <a:schemeClr val="accent2">
                  <a:lumMod val="75000"/>
                </a:schemeClr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5" name="Text Box 5"/>
          <p:cNvSpPr txBox="1"/>
          <p:nvPr/>
        </p:nvSpPr>
        <p:spPr>
          <a:xfrm>
            <a:off x="2159529" y="4000500"/>
            <a:ext cx="8826500" cy="49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km-KH" altLang="en-PH" sz="2800" b="1" dirty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ផ្ទៃក្រឡា</a:t>
            </a:r>
            <a:r>
              <a:rPr lang="en-PH" altLang="en-PH" sz="2800" b="1" dirty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= 11 cm x 6 cm</a:t>
            </a:r>
          </a:p>
        </p:txBody>
      </p:sp>
      <p:sp>
        <p:nvSpPr>
          <p:cNvPr id="16" name="Text Box 5"/>
          <p:cNvSpPr txBox="1"/>
          <p:nvPr/>
        </p:nvSpPr>
        <p:spPr>
          <a:xfrm>
            <a:off x="2164414" y="4638577"/>
            <a:ext cx="8826500" cy="49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km-KH" altLang="en-PH" sz="2800" b="1" dirty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ផ្ទៃក្រឡា</a:t>
            </a:r>
            <a:r>
              <a:rPr lang="en-PH" altLang="en-PH" sz="2800" b="1" dirty="0">
                <a:solidFill>
                  <a:schemeClr val="accent2">
                    <a:lumMod val="75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 = </a:t>
            </a:r>
          </a:p>
        </p:txBody>
      </p:sp>
      <p:sp>
        <p:nvSpPr>
          <p:cNvPr id="17" name="Text Box 22"/>
          <p:cNvSpPr txBox="1"/>
          <p:nvPr/>
        </p:nvSpPr>
        <p:spPr>
          <a:xfrm>
            <a:off x="3714750" y="4593386"/>
            <a:ext cx="2130425" cy="547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PH" sz="3200" b="1" dirty="0">
                <a:solidFill>
                  <a:schemeClr val="accent5">
                    <a:lumMod val="50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66 cm</a:t>
            </a:r>
            <a:r>
              <a:rPr lang="en-US" altLang="en-PH" sz="3200" b="1" baseline="30000" dirty="0">
                <a:solidFill>
                  <a:schemeClr val="accent5">
                    <a:lumMod val="50000"/>
                  </a:schemeClr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2</a:t>
            </a:r>
          </a:p>
        </p:txBody>
      </p:sp>
      <p:pic>
        <p:nvPicPr>
          <p:cNvPr id="2050" name="Picture 2" descr="いろいろな英語の褒め言葉のイラスト文字 | かわいいフリー素材集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999" y="4638577"/>
            <a:ext cx="3525389" cy="1154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179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 animBg="1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138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Khmer OS Battambang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XY-PC</dc:creator>
  <cp:lastModifiedBy>XY-PC</cp:lastModifiedBy>
  <cp:revision>9</cp:revision>
  <dcterms:created xsi:type="dcterms:W3CDTF">2023-08-09T14:42:15Z</dcterms:created>
  <dcterms:modified xsi:type="dcterms:W3CDTF">2023-08-27T09:13:11Z</dcterms:modified>
</cp:coreProperties>
</file>