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3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3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2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4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9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6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3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3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3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6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4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855F7-7D3A-42A5-AB0A-8A75AE404F1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EFAB1-47E7-49CE-B3AB-1C83FBC1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2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635" y="5584825"/>
            <a:ext cx="12191365" cy="12731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738361" y="2314961"/>
            <a:ext cx="71689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8800" dirty="0" smtClean="0">
                <a:latin typeface="Arial Black" panose="020B0A04020102020204" charset="0"/>
                <a:cs typeface="Arial Black" panose="020B0A04020102020204" charset="0"/>
              </a:rPr>
              <a:t>ចំនួនទសភាគ</a:t>
            </a:r>
            <a:endParaRPr lang="en-US" sz="8800" dirty="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817245" y="4356735"/>
            <a:ext cx="47836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គណិតវិទ្យា ថ្នាក់ទី៥</a:t>
            </a:r>
            <a:endParaRPr lang="en-US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5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635" y="5751830"/>
            <a:ext cx="12191365" cy="11061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Picture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528955" y="330200"/>
            <a:ext cx="931545" cy="9315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1664970" y="565785"/>
            <a:ext cx="7008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ចូរបំពេញ</a:t>
            </a:r>
            <a:r>
              <a:rPr lang="km-K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ចំនួនក្នុង</a:t>
            </a:r>
            <a:r>
              <a:rPr lang="km-K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ប្រអប់ខាងក្រោមឱ</a:t>
            </a:r>
            <a:r>
              <a:rPr lang="km-K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្យបានត្រឹមត្រូវ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708910" y="3691255"/>
            <a:ext cx="1492250" cy="76835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44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201160" y="3691255"/>
            <a:ext cx="16694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Arial Black" panose="020B0A04020102020204" charset="0"/>
                <a:cs typeface="Arial Black" panose="020B0A04020102020204" charset="0"/>
              </a:rPr>
              <a:t>x 7 +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7476490" y="3691255"/>
            <a:ext cx="16694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Arial Black" panose="020B0A04020102020204" charset="0"/>
                <a:cs typeface="Arial Black" panose="020B0A04020102020204" charset="0"/>
              </a:rPr>
              <a:t>x 1 +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5984240" y="3691890"/>
            <a:ext cx="1492250" cy="76835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44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10638155" y="3691890"/>
            <a:ext cx="111442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latin typeface="Arial Black" panose="020B0A04020102020204" charset="0"/>
                <a:cs typeface="Arial Black" panose="020B0A04020102020204" charset="0"/>
              </a:rPr>
              <a:t>x 8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9145905" y="3691890"/>
            <a:ext cx="1492250" cy="76835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44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4201160" y="1279525"/>
            <a:ext cx="343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i="1" dirty="0" smtClean="0">
                <a:latin typeface="Arial" panose="020B0604020202020204" pitchFamily="34" charset="0"/>
                <a:cs typeface="Arial" panose="020B0604020202020204" pitchFamily="34" charset="0"/>
              </a:rPr>
              <a:t>ចូរ</a:t>
            </a:r>
            <a:r>
              <a:rPr lang="km-KH" i="1" dirty="0" smtClean="0">
                <a:latin typeface="Arial" panose="020B0604020202020204" pitchFamily="34" charset="0"/>
                <a:cs typeface="Arial" panose="020B0604020202020204" pitchFamily="34" charset="0"/>
              </a:rPr>
              <a:t>សង្កេត</a:t>
            </a:r>
            <a:r>
              <a:rPr lang="km-KH" i="1" dirty="0" smtClean="0">
                <a:latin typeface="Arial" panose="020B0604020202020204" pitchFamily="34" charset="0"/>
                <a:cs typeface="Arial" panose="020B0604020202020204" pitchFamily="34" charset="0"/>
              </a:rPr>
              <a:t>ខ្ទង់និង</a:t>
            </a:r>
            <a:r>
              <a:rPr lang="km-KH" i="1" dirty="0" smtClean="0">
                <a:latin typeface="Arial" panose="020B0604020202020204" pitchFamily="34" charset="0"/>
                <a:cs typeface="Arial" panose="020B0604020202020204" pitchFamily="34" charset="0"/>
              </a:rPr>
              <a:t>តម្លៃជាមុនសិន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537845" y="3691255"/>
            <a:ext cx="22282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Arial Black" panose="020B0A04020102020204" charset="0"/>
                <a:cs typeface="Arial Black" panose="020B0A04020102020204" charset="0"/>
              </a:rPr>
              <a:t>7.18 = 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4640580" y="1647825"/>
            <a:ext cx="29108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>
                <a:solidFill>
                  <a:schemeClr val="accent1"/>
                </a:solidFill>
                <a:latin typeface="Arial Black" panose="020B0A04020102020204" charset="0"/>
                <a:cs typeface="Arial Black" panose="020B0A04020102020204" charset="0"/>
              </a:rPr>
              <a:t>7</a:t>
            </a:r>
            <a:r>
              <a:rPr lang="en-US" sz="7200">
                <a:latin typeface="Arial Black" panose="020B0A04020102020204" charset="0"/>
                <a:cs typeface="Arial Black" panose="020B0A04020102020204" charset="0"/>
              </a:rPr>
              <a:t>.</a:t>
            </a:r>
            <a:r>
              <a:rPr lang="en-US" sz="7200">
                <a:solidFill>
                  <a:schemeClr val="accent3"/>
                </a:solidFill>
                <a:latin typeface="Arial Black" panose="020B0A04020102020204" charset="0"/>
                <a:cs typeface="Arial Black" panose="020B0A04020102020204" charset="0"/>
              </a:rPr>
              <a:t>1</a:t>
            </a:r>
            <a:r>
              <a:rPr lang="en-US" sz="7200">
                <a:solidFill>
                  <a:schemeClr val="accent2"/>
                </a:solidFill>
                <a:latin typeface="Arial Black" panose="020B0A04020102020204" charset="0"/>
                <a:cs typeface="Arial Black" panose="020B0A04020102020204" charset="0"/>
              </a:rPr>
              <a:t>8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766061" y="1953895"/>
            <a:ext cx="2001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km-KH" sz="2400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នៅខ្ទង់រាយ</a:t>
            </a:r>
            <a:endParaRPr lang="en-US" sz="24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19"/>
          <p:cNvSpPr txBox="1"/>
          <p:nvPr/>
        </p:nvSpPr>
        <p:spPr>
          <a:xfrm>
            <a:off x="5325745" y="2846705"/>
            <a:ext cx="2055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km-KH" sz="2400" i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នៅភាគដប់</a:t>
            </a:r>
            <a:endParaRPr lang="en-US" sz="2400" i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20"/>
          <p:cNvSpPr txBox="1"/>
          <p:nvPr/>
        </p:nvSpPr>
        <p:spPr>
          <a:xfrm>
            <a:off x="7381240" y="1925955"/>
            <a:ext cx="2012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km-KH" sz="24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នៅភាគរយ</a:t>
            </a:r>
            <a:endParaRPr lang="en-US" sz="24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22"/>
          <p:cNvSpPr txBox="1"/>
          <p:nvPr/>
        </p:nvSpPr>
        <p:spPr>
          <a:xfrm>
            <a:off x="2955290" y="3723005"/>
            <a:ext cx="9988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atin typeface="Arial Black" panose="020B0A04020102020204" charset="0"/>
                <a:cs typeface="Arial Black" panose="020B0A04020102020204" charset="0"/>
              </a:rPr>
              <a:t>1</a:t>
            </a:r>
          </a:p>
        </p:txBody>
      </p:sp>
      <p:sp>
        <p:nvSpPr>
          <p:cNvPr id="24" name="Text Box 23"/>
          <p:cNvSpPr txBox="1"/>
          <p:nvPr/>
        </p:nvSpPr>
        <p:spPr>
          <a:xfrm>
            <a:off x="5922645" y="3723005"/>
            <a:ext cx="16033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atin typeface="Arial Black" panose="020B0A04020102020204" charset="0"/>
                <a:cs typeface="Arial Black" panose="020B0A04020102020204" charset="0"/>
              </a:rPr>
              <a:t>0.1</a:t>
            </a:r>
          </a:p>
        </p:txBody>
      </p:sp>
      <p:sp>
        <p:nvSpPr>
          <p:cNvPr id="25" name="Text Box 24"/>
          <p:cNvSpPr txBox="1"/>
          <p:nvPr/>
        </p:nvSpPr>
        <p:spPr>
          <a:xfrm>
            <a:off x="9090025" y="3721735"/>
            <a:ext cx="16033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atin typeface="Arial Black" panose="020B0A04020102020204" charset="0"/>
                <a:cs typeface="Arial Black" panose="020B0A04020102020204" charset="0"/>
              </a:rPr>
              <a:t>0.01</a:t>
            </a:r>
          </a:p>
        </p:txBody>
      </p:sp>
      <p:pic>
        <p:nvPicPr>
          <p:cNvPr id="103" name="Picture 102"/>
          <p:cNvPicPr/>
          <p:nvPr/>
        </p:nvPicPr>
        <p:blipFill>
          <a:blip r:embed="rId3"/>
          <a:stretch>
            <a:fillRect/>
          </a:stretch>
        </p:blipFill>
        <p:spPr>
          <a:xfrm>
            <a:off x="4712970" y="4775200"/>
            <a:ext cx="2766695" cy="75755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41056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/>
      <p:bldP spid="10" grpId="0"/>
      <p:bldP spid="11" grpId="0" animBg="1"/>
      <p:bldP spid="12" grpId="0"/>
      <p:bldP spid="13" grpId="0" animBg="1"/>
      <p:bldP spid="14" grpId="0"/>
      <p:bldP spid="15" grpId="0"/>
      <p:bldP spid="16" grpId="0"/>
      <p:bldP spid="19" grpId="0"/>
      <p:bldP spid="20" grpId="0"/>
      <p:bldP spid="21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635" y="5751830"/>
            <a:ext cx="12191365" cy="11061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Picture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528955" y="330200"/>
            <a:ext cx="931545" cy="9315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1664970" y="565785"/>
            <a:ext cx="7008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400" dirty="0">
                <a:latin typeface="Arial" panose="020B0604020202020204" pitchFamily="34" charset="0"/>
                <a:cs typeface="Arial" panose="020B0604020202020204" pitchFamily="34" charset="0"/>
              </a:rPr>
              <a:t>ចូរបំពេញចំនួនក្នុងប្រអប់ខាងក្រោមឱ្យបានត្រឹមត្រូវ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708910" y="3691255"/>
            <a:ext cx="1492250" cy="76835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44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201160" y="3691255"/>
            <a:ext cx="16694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Arial Black" panose="020B0A04020102020204" charset="0"/>
                <a:cs typeface="Arial Black" panose="020B0A04020102020204" charset="0"/>
              </a:rPr>
              <a:t>x 1 +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7476490" y="3691255"/>
            <a:ext cx="16694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Arial Black" panose="020B0A04020102020204" charset="0"/>
                <a:cs typeface="Arial Black" panose="020B0A04020102020204" charset="0"/>
              </a:rPr>
              <a:t>x 1 +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5984240" y="3691890"/>
            <a:ext cx="1492250" cy="76835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44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10638155" y="3691890"/>
            <a:ext cx="111442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latin typeface="Arial Black" panose="020B0A04020102020204" charset="0"/>
                <a:cs typeface="Arial Black" panose="020B0A04020102020204" charset="0"/>
              </a:rPr>
              <a:t>x 8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9145905" y="3691890"/>
            <a:ext cx="1492250" cy="76835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44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4201160" y="1279525"/>
            <a:ext cx="343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i="1" dirty="0">
                <a:latin typeface="Arial" panose="020B0604020202020204" pitchFamily="34" charset="0"/>
                <a:cs typeface="Arial" panose="020B0604020202020204" pitchFamily="34" charset="0"/>
              </a:rPr>
              <a:t>ចូរសង្កេតខ្ទង់និងតម្លៃជាមុនសិន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153670" y="3691255"/>
            <a:ext cx="261239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Arial Black" panose="020B0A04020102020204" charset="0"/>
                <a:cs typeface="Arial Black" panose="020B0A04020102020204" charset="0"/>
              </a:rPr>
              <a:t>0.118 = 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4297045" y="1647825"/>
            <a:ext cx="32543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>
                <a:latin typeface="Arial Black" panose="020B0A04020102020204" charset="0"/>
                <a:cs typeface="Arial Black" panose="020B0A04020102020204" charset="0"/>
              </a:rPr>
              <a:t>0.</a:t>
            </a:r>
            <a:r>
              <a:rPr lang="en-US" sz="7200">
                <a:solidFill>
                  <a:schemeClr val="accent1"/>
                </a:solidFill>
                <a:latin typeface="Arial Black" panose="020B0A04020102020204" charset="0"/>
                <a:cs typeface="Arial Black" panose="020B0A04020102020204" charset="0"/>
                <a:sym typeface="+mn-ea"/>
              </a:rPr>
              <a:t>1</a:t>
            </a:r>
            <a:r>
              <a:rPr lang="en-US" sz="7200">
                <a:solidFill>
                  <a:schemeClr val="accent3"/>
                </a:solidFill>
                <a:latin typeface="Arial Black" panose="020B0A04020102020204" charset="0"/>
                <a:cs typeface="Arial Black" panose="020B0A04020102020204" charset="0"/>
                <a:sym typeface="+mn-ea"/>
              </a:rPr>
              <a:t>1</a:t>
            </a:r>
            <a:r>
              <a:rPr lang="en-US" sz="7200">
                <a:solidFill>
                  <a:schemeClr val="accent2"/>
                </a:solidFill>
                <a:latin typeface="Arial Black" panose="020B0A04020102020204" charset="0"/>
                <a:cs typeface="Arial Black" panose="020B0A04020102020204" charset="0"/>
              </a:rPr>
              <a:t>8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261420" y="1931035"/>
            <a:ext cx="21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km-KH" sz="24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នៅភាគដប់</a:t>
            </a:r>
            <a:r>
              <a:rPr lang="en-US" sz="24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5436235" y="2780030"/>
            <a:ext cx="2089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km-KH" sz="2400" i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នៅភាគរយ</a:t>
            </a:r>
            <a:r>
              <a:rPr lang="en-US" sz="2400" i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i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20"/>
          <p:cNvSpPr txBox="1"/>
          <p:nvPr/>
        </p:nvSpPr>
        <p:spPr>
          <a:xfrm>
            <a:off x="7526020" y="1931035"/>
            <a:ext cx="2360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km-KH" sz="24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នៅភាគពាន់</a:t>
            </a:r>
            <a:r>
              <a:rPr lang="en-US" sz="24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22"/>
          <p:cNvSpPr txBox="1"/>
          <p:nvPr/>
        </p:nvSpPr>
        <p:spPr>
          <a:xfrm>
            <a:off x="2867025" y="3723005"/>
            <a:ext cx="11874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atin typeface="Arial Black" panose="020B0A04020102020204" charset="0"/>
                <a:cs typeface="Arial Black" panose="020B0A04020102020204" charset="0"/>
              </a:rPr>
              <a:t>0.1</a:t>
            </a:r>
          </a:p>
        </p:txBody>
      </p:sp>
      <p:sp>
        <p:nvSpPr>
          <p:cNvPr id="24" name="Text Box 23"/>
          <p:cNvSpPr txBox="1"/>
          <p:nvPr/>
        </p:nvSpPr>
        <p:spPr>
          <a:xfrm>
            <a:off x="5922645" y="3723005"/>
            <a:ext cx="16033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atin typeface="Arial Black" panose="020B0A04020102020204" charset="0"/>
                <a:cs typeface="Arial Black" panose="020B0A04020102020204" charset="0"/>
              </a:rPr>
              <a:t>0.01</a:t>
            </a:r>
          </a:p>
        </p:txBody>
      </p:sp>
      <p:sp>
        <p:nvSpPr>
          <p:cNvPr id="25" name="Text Box 24"/>
          <p:cNvSpPr txBox="1"/>
          <p:nvPr/>
        </p:nvSpPr>
        <p:spPr>
          <a:xfrm>
            <a:off x="8996045" y="3778885"/>
            <a:ext cx="17545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Arial Black" panose="020B0A04020102020204" charset="0"/>
                <a:cs typeface="Arial Black" panose="020B0A04020102020204" charset="0"/>
              </a:rPr>
              <a:t>0.001</a:t>
            </a:r>
          </a:p>
        </p:txBody>
      </p:sp>
      <p:pic>
        <p:nvPicPr>
          <p:cNvPr id="103" name="Picture 102"/>
          <p:cNvPicPr/>
          <p:nvPr/>
        </p:nvPicPr>
        <p:blipFill>
          <a:blip r:embed="rId3"/>
          <a:stretch>
            <a:fillRect/>
          </a:stretch>
        </p:blipFill>
        <p:spPr>
          <a:xfrm>
            <a:off x="4712970" y="4775200"/>
            <a:ext cx="2766695" cy="75755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415098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ldLvl="0" animBg="1"/>
      <p:bldP spid="8" grpId="0"/>
      <p:bldP spid="10" grpId="0"/>
      <p:bldP spid="11" grpId="0" bldLvl="0" animBg="1"/>
      <p:bldP spid="12" grpId="0"/>
      <p:bldP spid="13" grpId="0" bldLvl="0" animBg="1"/>
      <p:bldP spid="14" grpId="0"/>
      <p:bldP spid="15" grpId="0"/>
      <p:bldP spid="16" grpId="0"/>
      <p:bldP spid="19" grpId="0"/>
      <p:bldP spid="20" grpId="0"/>
      <p:bldP spid="21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635" y="5751830"/>
            <a:ext cx="12191365" cy="11061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Picture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528955" y="330200"/>
            <a:ext cx="931545" cy="9315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1664970" y="565785"/>
            <a:ext cx="7008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400" dirty="0">
                <a:latin typeface="Arial" panose="020B0604020202020204" pitchFamily="34" charset="0"/>
                <a:cs typeface="Arial" panose="020B0604020202020204" pitchFamily="34" charset="0"/>
              </a:rPr>
              <a:t>ចូរបំពេញចំនួនក្នុងប្រអប់ខាងក្រោមឱ្យបានត្រឹមត្រូវ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174240" y="3691255"/>
            <a:ext cx="1121410" cy="64516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3366770" y="3691255"/>
            <a:ext cx="16694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 Black" panose="020B0A04020102020204" charset="0"/>
                <a:cs typeface="Arial Black" panose="020B0A04020102020204" charset="0"/>
              </a:rPr>
              <a:t>x </a:t>
            </a:r>
            <a:r>
              <a:rPr lang="en-US" sz="3600" dirty="0" smtClean="0">
                <a:latin typeface="Arial Black" panose="020B0A04020102020204" charset="0"/>
                <a:cs typeface="Arial Black" panose="020B0A04020102020204" charset="0"/>
              </a:rPr>
              <a:t>8 </a:t>
            </a:r>
            <a:r>
              <a:rPr lang="en-US" sz="3600" dirty="0">
                <a:latin typeface="Arial Black" panose="020B0A04020102020204" charset="0"/>
                <a:cs typeface="Arial Black" panose="020B0A04020102020204" charset="0"/>
              </a:rPr>
              <a:t>+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4201160" y="1279525"/>
            <a:ext cx="343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i="1" dirty="0">
                <a:latin typeface="Arial" panose="020B0604020202020204" pitchFamily="34" charset="0"/>
                <a:cs typeface="Arial" panose="020B0604020202020204" pitchFamily="34" charset="0"/>
              </a:rPr>
              <a:t>ចូរសង្កេតខ្ទង់និងតម្លៃជាមុនសិន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244475" y="3719830"/>
            <a:ext cx="2437765" cy="614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>
                <a:latin typeface="Arial Black" panose="020B0A04020102020204" charset="0"/>
                <a:cs typeface="Arial Black" panose="020B0A04020102020204" charset="0"/>
              </a:rPr>
              <a:t>816.4 = 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4201160" y="1647825"/>
            <a:ext cx="35331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>
                <a:solidFill>
                  <a:schemeClr val="accent1"/>
                </a:solidFill>
                <a:latin typeface="Arial Black" panose="020B0A04020102020204" charset="0"/>
                <a:cs typeface="Arial Black" panose="020B0A04020102020204" charset="0"/>
              </a:rPr>
              <a:t>8</a:t>
            </a:r>
            <a:r>
              <a:rPr lang="en-US" sz="7200">
                <a:solidFill>
                  <a:schemeClr val="tx2"/>
                </a:solidFill>
                <a:latin typeface="Arial Black" panose="020B0A04020102020204" charset="0"/>
                <a:cs typeface="Arial Black" panose="020B0A04020102020204" charset="0"/>
              </a:rPr>
              <a:t>1</a:t>
            </a:r>
            <a:r>
              <a:rPr lang="en-US" sz="7200">
                <a:solidFill>
                  <a:schemeClr val="accent3"/>
                </a:solidFill>
                <a:latin typeface="Arial Black" panose="020B0A04020102020204" charset="0"/>
                <a:cs typeface="Arial Black" panose="020B0A04020102020204" charset="0"/>
              </a:rPr>
              <a:t>6</a:t>
            </a:r>
            <a:r>
              <a:rPr lang="en-US" sz="7200">
                <a:latin typeface="Arial Black" panose="020B0A04020102020204" charset="0"/>
                <a:cs typeface="Arial Black" panose="020B0A04020102020204" charset="0"/>
              </a:rPr>
              <a:t>.</a:t>
            </a:r>
            <a:r>
              <a:rPr lang="en-US" sz="7200">
                <a:solidFill>
                  <a:schemeClr val="accent2"/>
                </a:solidFill>
                <a:latin typeface="Arial Black" panose="020B0A04020102020204" charset="0"/>
                <a:cs typeface="Arial Black" panose="020B0A04020102020204" charset="0"/>
              </a:rPr>
              <a:t>4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696210" y="1954530"/>
            <a:ext cx="1882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km-KH" sz="2400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នៅខ្ទង់រយ</a:t>
            </a:r>
            <a:endParaRPr lang="en-US" sz="24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19"/>
          <p:cNvSpPr txBox="1"/>
          <p:nvPr/>
        </p:nvSpPr>
        <p:spPr>
          <a:xfrm>
            <a:off x="3864077" y="2732405"/>
            <a:ext cx="1947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km-KH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នៅខ្ទង់ដប់</a:t>
            </a:r>
            <a:r>
              <a:rPr lang="en-US" sz="2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20"/>
          <p:cNvSpPr txBox="1"/>
          <p:nvPr/>
        </p:nvSpPr>
        <p:spPr>
          <a:xfrm>
            <a:off x="7659370" y="1955800"/>
            <a:ext cx="217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km-KH" sz="24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នៅភាគដប់</a:t>
            </a:r>
            <a:endParaRPr lang="en-US" sz="24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22"/>
          <p:cNvSpPr txBox="1"/>
          <p:nvPr/>
        </p:nvSpPr>
        <p:spPr>
          <a:xfrm>
            <a:off x="2235200" y="3722370"/>
            <a:ext cx="9988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Arial Black" panose="020B0A04020102020204" charset="0"/>
                <a:cs typeface="Arial Black" panose="020B0A04020102020204" charset="0"/>
              </a:rPr>
              <a:t>100</a:t>
            </a:r>
          </a:p>
        </p:txBody>
      </p:sp>
      <p:pic>
        <p:nvPicPr>
          <p:cNvPr id="103" name="Picture 102"/>
          <p:cNvPicPr/>
          <p:nvPr/>
        </p:nvPicPr>
        <p:blipFill>
          <a:blip r:embed="rId3"/>
          <a:stretch>
            <a:fillRect/>
          </a:stretch>
        </p:blipFill>
        <p:spPr>
          <a:xfrm>
            <a:off x="4712970" y="4775200"/>
            <a:ext cx="2766695" cy="7575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5873115" y="2732405"/>
            <a:ext cx="1922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km-KH" sz="2400" i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នៅខ្ទង់រាយ</a:t>
            </a:r>
            <a:endParaRPr lang="en-US" sz="2400" i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Box 31"/>
          <p:cNvSpPr txBox="1"/>
          <p:nvPr/>
        </p:nvSpPr>
        <p:spPr>
          <a:xfrm>
            <a:off x="4751705" y="3691890"/>
            <a:ext cx="1121410" cy="64516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3" name="Text Box 32"/>
          <p:cNvSpPr txBox="1"/>
          <p:nvPr/>
        </p:nvSpPr>
        <p:spPr>
          <a:xfrm>
            <a:off x="5944235" y="3691890"/>
            <a:ext cx="16694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Arial Black" panose="020B0A04020102020204" charset="0"/>
                <a:cs typeface="Arial Black" panose="020B0A04020102020204" charset="0"/>
              </a:rPr>
              <a:t>x 1 +</a:t>
            </a:r>
          </a:p>
        </p:txBody>
      </p:sp>
      <p:sp>
        <p:nvSpPr>
          <p:cNvPr id="34" name="Text Box 33"/>
          <p:cNvSpPr txBox="1"/>
          <p:nvPr/>
        </p:nvSpPr>
        <p:spPr>
          <a:xfrm>
            <a:off x="4812665" y="3723005"/>
            <a:ext cx="9988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Arial Black" panose="020B0A04020102020204" charset="0"/>
                <a:cs typeface="Arial Black" panose="020B0A04020102020204" charset="0"/>
              </a:rPr>
              <a:t>10</a:t>
            </a:r>
          </a:p>
        </p:txBody>
      </p:sp>
      <p:sp>
        <p:nvSpPr>
          <p:cNvPr id="35" name="Text Box 34"/>
          <p:cNvSpPr txBox="1"/>
          <p:nvPr/>
        </p:nvSpPr>
        <p:spPr>
          <a:xfrm>
            <a:off x="7329170" y="3692525"/>
            <a:ext cx="1121410" cy="64516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6" name="Text Box 35"/>
          <p:cNvSpPr txBox="1"/>
          <p:nvPr/>
        </p:nvSpPr>
        <p:spPr>
          <a:xfrm>
            <a:off x="8521700" y="3692525"/>
            <a:ext cx="16694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 Black" panose="020B0A04020102020204" charset="0"/>
                <a:cs typeface="Arial Black" panose="020B0A04020102020204" charset="0"/>
              </a:rPr>
              <a:t>x </a:t>
            </a:r>
            <a:r>
              <a:rPr lang="en-US" sz="3600" dirty="0" smtClean="0">
                <a:latin typeface="Arial Black" panose="020B0A04020102020204" charset="0"/>
                <a:cs typeface="Arial Black" panose="020B0A04020102020204" charset="0"/>
              </a:rPr>
              <a:t>6 </a:t>
            </a:r>
            <a:r>
              <a:rPr lang="en-US" sz="3600" dirty="0">
                <a:latin typeface="Arial Black" panose="020B0A04020102020204" charset="0"/>
                <a:cs typeface="Arial Black" panose="020B0A04020102020204" charset="0"/>
              </a:rPr>
              <a:t>+</a:t>
            </a:r>
          </a:p>
        </p:txBody>
      </p:sp>
      <p:sp>
        <p:nvSpPr>
          <p:cNvPr id="37" name="Text Box 36"/>
          <p:cNvSpPr txBox="1"/>
          <p:nvPr/>
        </p:nvSpPr>
        <p:spPr>
          <a:xfrm>
            <a:off x="7390130" y="3723640"/>
            <a:ext cx="9988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Arial Black" panose="020B0A04020102020204" charset="0"/>
                <a:cs typeface="Arial Black" panose="020B0A04020102020204" charset="0"/>
              </a:rPr>
              <a:t>1</a:t>
            </a:r>
          </a:p>
        </p:txBody>
      </p:sp>
      <p:sp>
        <p:nvSpPr>
          <p:cNvPr id="38" name="Text Box 37"/>
          <p:cNvSpPr txBox="1"/>
          <p:nvPr/>
        </p:nvSpPr>
        <p:spPr>
          <a:xfrm>
            <a:off x="9906635" y="3691255"/>
            <a:ext cx="1121410" cy="64516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360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9" name="Text Box 38"/>
          <p:cNvSpPr txBox="1"/>
          <p:nvPr/>
        </p:nvSpPr>
        <p:spPr>
          <a:xfrm>
            <a:off x="11099165" y="3691255"/>
            <a:ext cx="10318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 Black" panose="020B0A04020102020204" charset="0"/>
                <a:cs typeface="Arial Black" panose="020B0A04020102020204" charset="0"/>
              </a:rPr>
              <a:t>x </a:t>
            </a:r>
            <a:r>
              <a:rPr lang="en-US" sz="3600" dirty="0" smtClean="0">
                <a:latin typeface="Arial Black" panose="020B0A04020102020204" charset="0"/>
                <a:cs typeface="Arial Black" panose="020B0A04020102020204" charset="0"/>
              </a:rPr>
              <a:t>4</a:t>
            </a:r>
            <a:endParaRPr lang="en-US" sz="3600" dirty="0"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40" name="Text Box 39"/>
          <p:cNvSpPr txBox="1"/>
          <p:nvPr/>
        </p:nvSpPr>
        <p:spPr>
          <a:xfrm>
            <a:off x="9967595" y="3722370"/>
            <a:ext cx="9988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Arial Black" panose="020B0A04020102020204" charset="0"/>
                <a:cs typeface="Arial Black" panose="020B0A04020102020204" charset="0"/>
              </a:rPr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33569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ldLvl="0" animBg="1"/>
      <p:bldP spid="8" grpId="0"/>
      <p:bldP spid="14" grpId="0"/>
      <p:bldP spid="15" grpId="0"/>
      <p:bldP spid="16" grpId="0"/>
      <p:bldP spid="19" grpId="0"/>
      <p:bldP spid="20" grpId="0"/>
      <p:bldP spid="21" grpId="0"/>
      <p:bldP spid="23" grpId="0"/>
      <p:bldP spid="3" grpId="0"/>
      <p:bldP spid="32" grpId="0" bldLvl="0" animBg="1"/>
      <p:bldP spid="33" grpId="0"/>
      <p:bldP spid="34" grpId="0"/>
      <p:bldP spid="35" grpId="0" bldLvl="0" animBg="1"/>
      <p:bldP spid="36" grpId="0"/>
      <p:bldP spid="37" grpId="0"/>
      <p:bldP spid="38" grpId="0" bldLvl="0" animBg="1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162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10</cp:revision>
  <dcterms:created xsi:type="dcterms:W3CDTF">2023-08-08T09:18:49Z</dcterms:created>
  <dcterms:modified xsi:type="dcterms:W3CDTF">2023-08-27T06:34:59Z</dcterms:modified>
</cp:coreProperties>
</file>