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0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4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7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0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0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0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B079-989E-4F36-B4C3-91C911F9E161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6EA6-49CB-4D93-B90C-BC0FD59E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9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10820" y="208280"/>
            <a:ext cx="11799570" cy="6441440"/>
          </a:xfrm>
          <a:prstGeom prst="rect">
            <a:avLst/>
          </a:prstGeom>
          <a:solidFill>
            <a:srgbClr val="1B71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2912110" y="1838547"/>
            <a:ext cx="63969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9600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ចំនួនជាមធ្យម</a:t>
            </a:r>
            <a:endParaRPr lang="en-PH" altLang="en-US" sz="9600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747010" y="3634740"/>
            <a:ext cx="6697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3600" dirty="0" smtClean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rPr>
              <a:t>គណិតវិទ្យា ថ្នាក់ទី៥</a:t>
            </a:r>
            <a:endParaRPr lang="en-PH" altLang="en-US" sz="3600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10820" y="170572"/>
            <a:ext cx="11799570" cy="6441440"/>
          </a:xfrm>
          <a:prstGeom prst="rect">
            <a:avLst/>
          </a:prstGeom>
          <a:solidFill>
            <a:srgbClr val="1B71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367155" y="319163"/>
            <a:ext cx="9458325" cy="1964055"/>
            <a:chOff x="1057" y="530"/>
            <a:chExt cx="14895" cy="3093"/>
          </a:xfrm>
        </p:grpSpPr>
        <p:sp>
          <p:nvSpPr>
            <p:cNvPr id="6" name="Text Box 5"/>
            <p:cNvSpPr txBox="1"/>
            <p:nvPr/>
          </p:nvSpPr>
          <p:spPr>
            <a:xfrm>
              <a:off x="4183" y="1151"/>
              <a:ext cx="11769" cy="2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km-KH" altLang="en-US" sz="48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រកចំនួនស៊ុតមាន់ជាមធ្យមដែលគេប្រមូលបានក្នុង</a:t>
              </a:r>
              <a:r>
                <a:rPr lang="km-KH" altLang="en-US" sz="48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មួយថ្ងៃ</a:t>
              </a:r>
              <a:endParaRPr lang="km-KH" altLang="en-US" sz="4800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endParaRPr>
            </a:p>
            <a:p>
              <a:pPr algn="l"/>
              <a:r>
                <a:rPr lang="km-KH" altLang="en-US" sz="48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ដោយប្រើតារាងខាងក្រោម៖</a:t>
              </a:r>
              <a:endParaRPr lang="en-PH" altLang="en-US" sz="4800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endParaRPr>
            </a:p>
          </p:txBody>
        </p:sp>
        <p:pic>
          <p:nvPicPr>
            <p:cNvPr id="100" name="Picture 9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57" y="530"/>
              <a:ext cx="2953" cy="2743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Table 1"/>
          <p:cNvGraphicFramePr/>
          <p:nvPr>
            <p:extLst>
              <p:ext uri="{D42A27DB-BD31-4B8C-83A1-F6EECF244321}">
                <p14:modId xmlns:p14="http://schemas.microsoft.com/office/powerpoint/2010/main" val="2363965867"/>
              </p:ext>
            </p:extLst>
          </p:nvPr>
        </p:nvGraphicFramePr>
        <p:xfrm>
          <a:off x="398780" y="2279650"/>
          <a:ext cx="11394440" cy="1416685"/>
        </p:xfrm>
        <a:graphic>
          <a:graphicData uri="http://schemas.openxmlformats.org/drawingml/2006/table">
            <a:tbl>
              <a:tblPr firstRow="1">
                <a:tableStyleId>{91EBBBCC-DAD2-459C-BE2E-F6DE35CF9A28}</a:tableStyleId>
              </a:tblPr>
              <a:tblGrid>
                <a:gridCol w="127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b="1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ថ្ងៃ</a:t>
                      </a:r>
                      <a:endParaRPr lang="en-PH" altLang="en-US" sz="3200" b="1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ថ្ងៃចន្ទ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ថ្ងៃអង្គារ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ថ្ងៃពុធ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ថ្ងៃព្រហស្បតិ៍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ថ្ងៃសុក្រ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ថ្ងៃសៅរ៍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3200" b="1" kern="1200" dirty="0" smtClean="0">
                          <a:solidFill>
                            <a:schemeClr val="lt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ថ្ងៃអាទិត្យ</a:t>
                      </a:r>
                      <a:endParaRPr lang="en-PH" altLang="en-US" sz="3200" b="1" kern="1200" dirty="0">
                        <a:solidFill>
                          <a:schemeClr val="lt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b="1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ចំនួនស៊ុតមាន់</a:t>
                      </a:r>
                      <a:endParaRPr lang="en-PH" altLang="en-US" sz="3200" b="1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 dirty="0">
                          <a:latin typeface="Comic Sans MS" panose="030F0702030302020204" charset="0"/>
                          <a:cs typeface="Comic Sans MS" panose="030F0702030302020204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2656205" y="4053205"/>
            <a:ext cx="6387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15 + 13 + 12 + 9 + 12 + 9 + 7 =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19917" y="3744972"/>
            <a:ext cx="1892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១. រកចំនួនស៊ុតមាន់ទាំងអស់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8938895" y="4053205"/>
            <a:ext cx="7442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77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631190" y="4822190"/>
            <a:ext cx="209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២. 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ចែក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ចំនួនស៊ុតមាន់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ទាំងអស់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នឹងចំនួនថ្ងៃ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656205" y="5283835"/>
            <a:ext cx="20186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77 </a:t>
            </a:r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  <a:sym typeface="+mn-ea"/>
              </a:rPr>
              <a:t>÷ 7 = 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540885" y="5283835"/>
            <a:ext cx="6134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11</a:t>
            </a:r>
            <a:endParaRPr lang="en-PH" altLang="en-US" sz="360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  <a:sym typeface="+mn-ea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5154295" y="5093335"/>
            <a:ext cx="3132455" cy="102616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69158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10820" y="170572"/>
            <a:ext cx="11799570" cy="6441440"/>
          </a:xfrm>
          <a:prstGeom prst="rect">
            <a:avLst/>
          </a:prstGeom>
          <a:solidFill>
            <a:srgbClr val="1B71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80770" y="461010"/>
            <a:ext cx="10709326" cy="1593850"/>
            <a:chOff x="1057" y="647"/>
            <a:chExt cx="15843" cy="2510"/>
          </a:xfrm>
        </p:grpSpPr>
        <p:sp>
          <p:nvSpPr>
            <p:cNvPr id="6" name="Text Box 5"/>
            <p:cNvSpPr txBox="1"/>
            <p:nvPr/>
          </p:nvSpPr>
          <p:spPr>
            <a:xfrm>
              <a:off x="4373" y="817"/>
              <a:ext cx="12527" cy="2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m-KH" altLang="en-US" sz="4400" dirty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តារាងខាងក្រោមនេះ បង្ហាញពីចំនួនគ្រាប់បាល់ដែលកីឡាករម្នាក់រកបាន ក្រោយបញ្ចប់ការប្រកួត។ រក</a:t>
              </a:r>
              <a:r>
                <a:rPr lang="km-KH" altLang="en-US" sz="44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ចំនួន</a:t>
              </a:r>
              <a:r>
                <a:rPr lang="km-KH" altLang="en-US" sz="4400" dirty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គ្រាប់បាល់ជា</a:t>
              </a:r>
              <a:r>
                <a:rPr lang="km-KH" altLang="en-US" sz="44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មធ្យមរបស់កីឡាករម្នាក់</a:t>
              </a:r>
              <a:endParaRPr lang="en-PH" altLang="en-US" sz="4400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endParaRPr>
            </a:p>
          </p:txBody>
        </p:sp>
        <p:pic>
          <p:nvPicPr>
            <p:cNvPr id="100" name="Picture 99" descr="C:\Users\besan\Downloads\basketball_boys.pngbasketball_boys"/>
            <p:cNvPicPr/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057" y="647"/>
              <a:ext cx="2953" cy="2510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Table 1"/>
          <p:cNvGraphicFramePr/>
          <p:nvPr>
            <p:extLst>
              <p:ext uri="{D42A27DB-BD31-4B8C-83A1-F6EECF244321}">
                <p14:modId xmlns:p14="http://schemas.microsoft.com/office/powerpoint/2010/main" val="3272005786"/>
              </p:ext>
            </p:extLst>
          </p:nvPr>
        </p:nvGraphicFramePr>
        <p:xfrm>
          <a:off x="1823085" y="2279650"/>
          <a:ext cx="8545830" cy="1416685"/>
        </p:xfrm>
        <a:graphic>
          <a:graphicData uri="http://schemas.openxmlformats.org/drawingml/2006/table">
            <a:tbl>
              <a:tblPr firstRow="1">
                <a:tableStyleId>{91EBBBCC-DAD2-459C-BE2E-F6DE35CF9A28}</a:tableStyleId>
              </a:tblPr>
              <a:tblGrid>
                <a:gridCol w="127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កីឡាករទី១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កីឡាករទី២</a:t>
                      </a:r>
                      <a:r>
                        <a:rPr lang="en-P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 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កីឡាករទី៣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កីឡាករទី៤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កីឡាករទី៥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km-KH" altLang="en-US" sz="2800" b="1" kern="1200" dirty="0" smtClean="0">
                          <a:solidFill>
                            <a:schemeClr val="dk1"/>
                          </a:solidFill>
                          <a:latin typeface="Comic Sans MS" panose="030F0702030302020204" charset="0"/>
                          <a:ea typeface="+mn-ea"/>
                          <a:cs typeface="Comic Sans MS" panose="030F0702030302020204" charset="0"/>
                        </a:rPr>
                        <a:t>ចំនួនគ្រាប់បាល់</a:t>
                      </a:r>
                      <a:endParaRPr lang="en-PH" altLang="en-US" sz="2800" b="1" kern="1200" dirty="0">
                        <a:solidFill>
                          <a:schemeClr val="dk1"/>
                        </a:solidFill>
                        <a:latin typeface="Comic Sans MS" panose="030F0702030302020204" charset="0"/>
                        <a:ea typeface="+mn-ea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 dirty="0">
                          <a:latin typeface="Comic Sans MS" panose="030F0702030302020204" charset="0"/>
                          <a:cs typeface="Comic Sans MS" panose="030F0702030302020204" charset="0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2656205" y="4053205"/>
            <a:ext cx="6387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19 + 13 + 12 + 10 + 9 =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75945" y="4022090"/>
            <a:ext cx="2080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១. រកចំនួនគ្រាប់បាល់ទាំងអស់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364095" y="4081780"/>
            <a:ext cx="7442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63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535939" y="4878735"/>
            <a:ext cx="23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២.​ 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ចែក</a:t>
            </a:r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ចំនួនគ្រាប់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បាល់ទាំង</a:t>
            </a:r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អស់នឹងចំនួនកីឡាករ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656205" y="5283835"/>
            <a:ext cx="20186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63 </a:t>
            </a:r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  <a:sym typeface="+mn-ea"/>
              </a:rPr>
              <a:t>÷ 5 = 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540885" y="5283835"/>
            <a:ext cx="14173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12.6</a:t>
            </a:r>
            <a:endParaRPr lang="en-PH" altLang="en-US" sz="360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  <a:sym typeface="+mn-ea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5576570" y="5112385"/>
            <a:ext cx="3132455" cy="102616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7989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10820" y="208280"/>
            <a:ext cx="11799570" cy="6441440"/>
          </a:xfrm>
          <a:prstGeom prst="rect">
            <a:avLst/>
          </a:prstGeom>
          <a:solidFill>
            <a:srgbClr val="1B71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025015" y="471170"/>
            <a:ext cx="8171180" cy="1593850"/>
            <a:chOff x="1279" y="647"/>
            <a:chExt cx="12868" cy="2510"/>
          </a:xfrm>
        </p:grpSpPr>
        <p:sp>
          <p:nvSpPr>
            <p:cNvPr id="6" name="Text Box 5"/>
            <p:cNvSpPr txBox="1"/>
            <p:nvPr/>
          </p:nvSpPr>
          <p:spPr>
            <a:xfrm>
              <a:off x="4340" y="1151"/>
              <a:ext cx="9807" cy="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km-KH" altLang="en-US" sz="4800" dirty="0" smtClean="0">
                  <a:solidFill>
                    <a:schemeClr val="bg1"/>
                  </a:solidFill>
                  <a:latin typeface="Comic Sans MS" panose="030F0702030302020204" charset="0"/>
                  <a:cs typeface="Comic Sans MS" panose="030F0702030302020204" charset="0"/>
                </a:rPr>
                <a:t>រកចំនួនពិន្ទុជាធម្យមរបស់សុខាក្នុងខែនេះ</a:t>
              </a:r>
              <a:endParaRPr lang="en-PH" altLang="en-US" sz="4800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endParaRPr>
            </a:p>
          </p:txBody>
        </p:sp>
        <p:pic>
          <p:nvPicPr>
            <p:cNvPr id="100" name="Picture 99" descr="C:\Users\besan\Downloads\study_man_mimisen.pngstudy_man_mimisen"/>
            <p:cNvPicPr/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279" y="647"/>
              <a:ext cx="2509" cy="2510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Table 1"/>
          <p:cNvGraphicFramePr/>
          <p:nvPr>
            <p:extLst>
              <p:ext uri="{D42A27DB-BD31-4B8C-83A1-F6EECF244321}">
                <p14:modId xmlns:p14="http://schemas.microsoft.com/office/powerpoint/2010/main" val="841413970"/>
              </p:ext>
            </p:extLst>
          </p:nvPr>
        </p:nvGraphicFramePr>
        <p:xfrm>
          <a:off x="2550160" y="2279650"/>
          <a:ext cx="7121525" cy="1416685"/>
        </p:xfrm>
        <a:graphic>
          <a:graphicData uri="http://schemas.openxmlformats.org/drawingml/2006/table">
            <a:tbl>
              <a:tblPr firstRow="1">
                <a:tableStyleId>{91EBBBCC-DAD2-459C-BE2E-F6DE35CF9A28}</a:tableStyleId>
              </a:tblPr>
              <a:tblGrid>
                <a:gridCol w="127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មុខវិជ្ជា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គណិតវិទ្យា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ភាសាអង់គ្លេស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វិទ្យាសាស្ត្រ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3200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កីឡា</a:t>
                      </a:r>
                      <a:endParaRPr lang="en-PH" altLang="en-US" sz="3200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m-KH" altLang="en-US" sz="4000" b="1" dirty="0" smtClean="0">
                          <a:latin typeface="Comic Sans MS" panose="030F0702030302020204" charset="0"/>
                          <a:cs typeface="Comic Sans MS" panose="030F0702030302020204" charset="0"/>
                        </a:rPr>
                        <a:t>ពិន្ទុ</a:t>
                      </a:r>
                      <a:endParaRPr lang="en-PH" altLang="en-US" sz="4000" b="1" dirty="0">
                        <a:latin typeface="Comic Sans MS" panose="030F0702030302020204" charset="0"/>
                        <a:cs typeface="Comic Sans MS" panose="030F07020303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>
                          <a:latin typeface="Comic Sans MS" panose="030F0702030302020204" charset="0"/>
                          <a:cs typeface="Comic Sans MS" panose="030F0702030302020204" charset="0"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PH" altLang="en-US" sz="2800" dirty="0">
                          <a:latin typeface="Comic Sans MS" panose="030F0702030302020204" charset="0"/>
                          <a:cs typeface="Comic Sans MS" panose="030F0702030302020204" charset="0"/>
                        </a:rPr>
                        <a:t>98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2656205" y="4053205"/>
            <a:ext cx="6387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94 + 90 + 93 + 98 =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75945" y="4022090"/>
            <a:ext cx="2222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១. រក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ចំនួនពិន្ទុទាំង</a:t>
            </a:r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អស់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871970" y="4062095"/>
            <a:ext cx="10648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375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631189" y="4945380"/>
            <a:ext cx="2025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២.​ 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ចែក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ពិន្ទុទាំង</a:t>
            </a:r>
            <a:r>
              <a:rPr lang="km-KH" altLang="en-US" sz="3200" i="1" dirty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អស់នឹង</a:t>
            </a:r>
            <a:r>
              <a:rPr lang="km-KH" altLang="en-US" sz="3200" i="1" dirty="0" smtClean="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ចំនួនមុខវិជ្ជា</a:t>
            </a:r>
            <a:endParaRPr lang="en-PH" altLang="en-US" sz="3200" i="1" dirty="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656205" y="5283835"/>
            <a:ext cx="24104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375 </a:t>
            </a:r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  <a:sym typeface="+mn-ea"/>
              </a:rPr>
              <a:t>÷ 4 = 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810760" y="5283835"/>
            <a:ext cx="14173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altLang="en-US" sz="3600">
                <a:solidFill>
                  <a:schemeClr val="bg1"/>
                </a:solidFill>
                <a:latin typeface="Comic Sans MS" panose="030F0702030302020204" charset="0"/>
                <a:cs typeface="Comic Sans MS" panose="030F0702030302020204" charset="0"/>
              </a:rPr>
              <a:t>93.75</a:t>
            </a:r>
            <a:endParaRPr lang="en-PH" altLang="en-US" sz="3600">
              <a:solidFill>
                <a:schemeClr val="bg1"/>
              </a:solidFill>
              <a:latin typeface="Comic Sans MS" panose="030F0702030302020204" charset="0"/>
              <a:cs typeface="Comic Sans MS" panose="030F0702030302020204" charset="0"/>
              <a:sym typeface="+mn-ea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6349365" y="5093335"/>
            <a:ext cx="3132455" cy="102616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5456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245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25</cp:revision>
  <dcterms:created xsi:type="dcterms:W3CDTF">2023-08-08T09:27:47Z</dcterms:created>
  <dcterms:modified xsi:type="dcterms:W3CDTF">2023-08-27T06:51:52Z</dcterms:modified>
</cp:coreProperties>
</file>