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36F75E-8F37-42BC-B3AA-832C0BD66C4E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A54ED-DE52-4E63-A2E6-F91681483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405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FC539-4AF4-4163-A11C-102215DD32EB}" type="slidenum">
              <a:rPr lang="en-PH" smtClean="0"/>
              <a:t>4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439120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74E4-CE81-40F1-BCC9-EB9BEBA28BD9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CC4D-BB92-4097-AE56-63B61DCB7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70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74E4-CE81-40F1-BCC9-EB9BEBA28BD9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CC4D-BB92-4097-AE56-63B61DCB7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041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74E4-CE81-40F1-BCC9-EB9BEBA28BD9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CC4D-BB92-4097-AE56-63B61DCB7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2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74E4-CE81-40F1-BCC9-EB9BEBA28BD9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CC4D-BB92-4097-AE56-63B61DCB7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459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74E4-CE81-40F1-BCC9-EB9BEBA28BD9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CC4D-BB92-4097-AE56-63B61DCB7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737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74E4-CE81-40F1-BCC9-EB9BEBA28BD9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CC4D-BB92-4097-AE56-63B61DCB7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839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74E4-CE81-40F1-BCC9-EB9BEBA28BD9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CC4D-BB92-4097-AE56-63B61DCB7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940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74E4-CE81-40F1-BCC9-EB9BEBA28BD9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CC4D-BB92-4097-AE56-63B61DCB7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06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74E4-CE81-40F1-BCC9-EB9BEBA28BD9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CC4D-BB92-4097-AE56-63B61DCB7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82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74E4-CE81-40F1-BCC9-EB9BEBA28BD9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CC4D-BB92-4097-AE56-63B61DCB7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69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874E4-CE81-40F1-BCC9-EB9BEBA28BD9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4CC4D-BB92-4097-AE56-63B61DCB7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98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C874E4-CE81-40F1-BCC9-EB9BEBA28BD9}" type="datetimeFigureOut">
              <a:rPr lang="en-US" smtClean="0"/>
              <a:t>8/27/2023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4CC4D-BB92-4097-AE56-63B61DCB7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824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18C20EE-FBE9-CDD3-DF38-4A3943B3675C}"/>
              </a:ext>
            </a:extLst>
          </p:cNvPr>
          <p:cNvSpPr/>
          <p:nvPr/>
        </p:nvSpPr>
        <p:spPr>
          <a:xfrm>
            <a:off x="1066800" y="1326776"/>
            <a:ext cx="10309412" cy="3487271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EE92A6-E4A5-40A8-52AB-2C33B9D528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99946"/>
          </a:xfrm>
        </p:spPr>
        <p:txBody>
          <a:bodyPr>
            <a:normAutofit/>
          </a:bodyPr>
          <a:lstStyle/>
          <a:p>
            <a:r>
              <a:rPr lang="km-KH" sz="80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Franklin Gothic Medium" panose="020B0603020102020204" pitchFamily="34" charset="0"/>
              </a:rPr>
              <a:t>ប្រមាណវិធីគុណចំនួនទសភាគ</a:t>
            </a:r>
            <a:endParaRPr lang="en-PH" sz="8000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75A2D6-B637-F601-7FD0-581ACD327A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m-KH" sz="6000" dirty="0" smtClean="0">
                <a:ln>
                  <a:solidFill>
                    <a:sysClr val="windowText" lastClr="000000"/>
                  </a:solidFill>
                </a:ln>
                <a:solidFill>
                  <a:schemeClr val="bg1"/>
                </a:solidFill>
                <a:latin typeface="Franklin Gothic Medium" panose="020B0603020102020204" pitchFamily="34" charset="0"/>
              </a:rPr>
              <a:t>គណិតវិទ្យា ថ្នាក់ទី៥</a:t>
            </a:r>
            <a:endParaRPr lang="en-PH" sz="6000" dirty="0">
              <a:ln>
                <a:solidFill>
                  <a:sysClr val="windowText" lastClr="000000"/>
                </a:solidFill>
              </a:ln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519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1DE4A2C8-856F-FFE9-5ADB-0A390BC256AD}"/>
              </a:ext>
            </a:extLst>
          </p:cNvPr>
          <p:cNvSpPr/>
          <p:nvPr/>
        </p:nvSpPr>
        <p:spPr>
          <a:xfrm>
            <a:off x="1335742" y="510771"/>
            <a:ext cx="8482566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071C9DF5-AD6F-EFB2-3AF6-F574597F7E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05" y="-20501"/>
            <a:ext cx="2864553" cy="4458449"/>
          </a:xfrm>
          <a:prstGeom prst="rect">
            <a:avLst/>
          </a:prstGeom>
        </p:spPr>
      </p:pic>
      <p:sp>
        <p:nvSpPr>
          <p:cNvPr id="23" name="Pentagon 22">
            <a:extLst>
              <a:ext uri="{FF2B5EF4-FFF2-40B4-BE49-F238E27FC236}">
                <a16:creationId xmlns:a16="http://schemas.microsoft.com/office/drawing/2014/main" id="{4433656E-DF08-0B89-01C9-044C967356D9}"/>
              </a:ext>
            </a:extLst>
          </p:cNvPr>
          <p:cNvSpPr/>
          <p:nvPr/>
        </p:nvSpPr>
        <p:spPr>
          <a:xfrm>
            <a:off x="5814647" y="1309583"/>
            <a:ext cx="5120931" cy="4945690"/>
          </a:xfrm>
          <a:prstGeom prst="pentagon">
            <a:avLst/>
          </a:prstGeom>
          <a:solidFill>
            <a:srgbClr val="D3B5E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2" name="Pentagon 21">
            <a:extLst>
              <a:ext uri="{FF2B5EF4-FFF2-40B4-BE49-F238E27FC236}">
                <a16:creationId xmlns:a16="http://schemas.microsoft.com/office/drawing/2014/main" id="{FFD57233-70B9-3AEC-A5E0-C334545BEB48}"/>
              </a:ext>
            </a:extLst>
          </p:cNvPr>
          <p:cNvSpPr/>
          <p:nvPr/>
        </p:nvSpPr>
        <p:spPr>
          <a:xfrm>
            <a:off x="695041" y="1316580"/>
            <a:ext cx="5120931" cy="4945690"/>
          </a:xfrm>
          <a:prstGeom prst="pentagon">
            <a:avLst/>
          </a:prstGeom>
          <a:solidFill>
            <a:srgbClr val="D3B5E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EC732B1-C957-D212-2CF6-598C4424C55B}"/>
              </a:ext>
            </a:extLst>
          </p:cNvPr>
          <p:cNvSpPr txBox="1"/>
          <p:nvPr/>
        </p:nvSpPr>
        <p:spPr>
          <a:xfrm flipH="1">
            <a:off x="2841419" y="2233289"/>
            <a:ext cx="14852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8000" dirty="0">
                <a:latin typeface="Franklin Gothic Demi" panose="020B0703020102020204" pitchFamily="34" charset="0"/>
              </a:rPr>
              <a:t>8</a:t>
            </a:r>
            <a:endParaRPr lang="en-PH" sz="2800" dirty="0">
              <a:latin typeface="Franklin Gothic Demi" panose="020B07030201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8E0FD1-B287-03F1-A8DA-D099E8658ED3}"/>
              </a:ext>
            </a:extLst>
          </p:cNvPr>
          <p:cNvSpPr txBox="1"/>
          <p:nvPr/>
        </p:nvSpPr>
        <p:spPr>
          <a:xfrm flipH="1">
            <a:off x="2713165" y="3197785"/>
            <a:ext cx="18548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8000" dirty="0">
                <a:latin typeface="Franklin Gothic Demi" panose="020B0703020102020204" pitchFamily="34" charset="0"/>
              </a:rPr>
              <a:t>3.2</a:t>
            </a:r>
            <a:endParaRPr lang="en-PH" sz="2800" dirty="0">
              <a:latin typeface="Franklin Gothic Demi" panose="020B07030201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BF3859-325B-EDF6-D57B-5E89A6D2B6F2}"/>
              </a:ext>
            </a:extLst>
          </p:cNvPr>
          <p:cNvSpPr txBox="1"/>
          <p:nvPr/>
        </p:nvSpPr>
        <p:spPr>
          <a:xfrm flipH="1">
            <a:off x="1711526" y="2584589"/>
            <a:ext cx="16306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8000" dirty="0">
                <a:latin typeface="Franklin Gothic Demi" panose="020B0703020102020204" pitchFamily="34" charset="0"/>
              </a:rPr>
              <a:t>x</a:t>
            </a:r>
            <a:endParaRPr lang="en-PH" sz="2800" dirty="0">
              <a:latin typeface="Franklin Gothic Demi" panose="020B07030201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E7C128-B4A7-8516-8709-6F7A4AFF5F80}"/>
              </a:ext>
            </a:extLst>
          </p:cNvPr>
          <p:cNvSpPr/>
          <p:nvPr/>
        </p:nvSpPr>
        <p:spPr>
          <a:xfrm>
            <a:off x="1711526" y="4378054"/>
            <a:ext cx="3118823" cy="6723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1600">
              <a:latin typeface="Franklin Gothic Demi" panose="020B07030201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F4766F-7D9C-6E50-0552-F1BC3F6990A3}"/>
              </a:ext>
            </a:extLst>
          </p:cNvPr>
          <p:cNvSpPr txBox="1"/>
          <p:nvPr/>
        </p:nvSpPr>
        <p:spPr>
          <a:xfrm flipH="1">
            <a:off x="3422077" y="4550182"/>
            <a:ext cx="9253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8000" dirty="0">
                <a:solidFill>
                  <a:schemeClr val="accent2"/>
                </a:solidFill>
                <a:latin typeface="Franklin Gothic Demi" panose="020B0703020102020204" pitchFamily="34" charset="0"/>
              </a:rPr>
              <a:t>6</a:t>
            </a:r>
            <a:endParaRPr lang="en-PH" sz="2800" dirty="0">
              <a:solidFill>
                <a:schemeClr val="accent2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9303325-D3F4-B7A4-B054-F6A5DF46D865}"/>
              </a:ext>
            </a:extLst>
          </p:cNvPr>
          <p:cNvSpPr txBox="1"/>
          <p:nvPr/>
        </p:nvSpPr>
        <p:spPr>
          <a:xfrm flipH="1">
            <a:off x="2003276" y="4563342"/>
            <a:ext cx="17839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8000" dirty="0">
                <a:solidFill>
                  <a:schemeClr val="accent2"/>
                </a:solidFill>
                <a:latin typeface="Franklin Gothic Demi" panose="020B0703020102020204" pitchFamily="34" charset="0"/>
              </a:rPr>
              <a:t>25</a:t>
            </a:r>
            <a:endParaRPr lang="en-PH" sz="2800" dirty="0">
              <a:solidFill>
                <a:schemeClr val="accent2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5DF9CB-5908-D952-EE88-168AF91EDB36}"/>
              </a:ext>
            </a:extLst>
          </p:cNvPr>
          <p:cNvSpPr txBox="1"/>
          <p:nvPr/>
        </p:nvSpPr>
        <p:spPr>
          <a:xfrm flipH="1">
            <a:off x="2435070" y="1946690"/>
            <a:ext cx="1854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PH" sz="3600" dirty="0">
                <a:solidFill>
                  <a:schemeClr val="accent2">
                    <a:lumMod val="75000"/>
                  </a:schemeClr>
                </a:solidFill>
                <a:latin typeface="Franklin Gothic Demi" panose="020B0703020102020204" pitchFamily="34" charset="0"/>
              </a:rPr>
              <a:t>1</a:t>
            </a:r>
            <a:endParaRPr lang="en-PH" sz="1050" dirty="0">
              <a:solidFill>
                <a:schemeClr val="accent2">
                  <a:lumMod val="75000"/>
                </a:schemeClr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40040D-F588-4948-1E16-78529C627ECB}"/>
              </a:ext>
            </a:extLst>
          </p:cNvPr>
          <p:cNvSpPr txBox="1"/>
          <p:nvPr/>
        </p:nvSpPr>
        <p:spPr>
          <a:xfrm>
            <a:off x="3189482" y="4587492"/>
            <a:ext cx="38672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PH" sz="80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Franklin Gothic Demi" panose="020B0703020102020204" pitchFamily="34" charset="0"/>
                <a:ea typeface="+mn-ea"/>
                <a:cs typeface="+mn-cs"/>
              </a:rPr>
              <a:t>.</a:t>
            </a:r>
            <a:endParaRPr lang="en-PH" dirty="0">
              <a:solidFill>
                <a:schemeClr val="accent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335F649-2566-B250-276D-5847436F0272}"/>
              </a:ext>
            </a:extLst>
          </p:cNvPr>
          <p:cNvSpPr txBox="1"/>
          <p:nvPr/>
        </p:nvSpPr>
        <p:spPr>
          <a:xfrm flipH="1">
            <a:off x="8168868" y="2209139"/>
            <a:ext cx="14852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8000" dirty="0">
                <a:latin typeface="Franklin Gothic Demi" panose="020B0703020102020204" pitchFamily="34" charset="0"/>
              </a:rPr>
              <a:t>4</a:t>
            </a:r>
            <a:endParaRPr lang="en-PH" sz="2800" dirty="0">
              <a:latin typeface="Franklin Gothic Demi" panose="020B07030201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B0D4076-A240-2063-8664-CFFBF28A78DC}"/>
              </a:ext>
            </a:extLst>
          </p:cNvPr>
          <p:cNvSpPr txBox="1"/>
          <p:nvPr/>
        </p:nvSpPr>
        <p:spPr>
          <a:xfrm flipH="1">
            <a:off x="8175307" y="3074149"/>
            <a:ext cx="18548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8000" dirty="0">
                <a:latin typeface="Franklin Gothic Demi" panose="020B0703020102020204" pitchFamily="34" charset="0"/>
              </a:rPr>
              <a:t>2.8</a:t>
            </a:r>
            <a:endParaRPr lang="en-PH" sz="2800" dirty="0">
              <a:latin typeface="Franklin Gothic Demi" panose="020B07030201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1B00716-60E2-7BF0-F6B9-A67F35EBF14D}"/>
              </a:ext>
            </a:extLst>
          </p:cNvPr>
          <p:cNvSpPr txBox="1"/>
          <p:nvPr/>
        </p:nvSpPr>
        <p:spPr>
          <a:xfrm flipH="1">
            <a:off x="7038975" y="2560439"/>
            <a:ext cx="16306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8000" dirty="0">
                <a:latin typeface="Franklin Gothic Demi" panose="020B0703020102020204" pitchFamily="34" charset="0"/>
              </a:rPr>
              <a:t>x</a:t>
            </a:r>
            <a:endParaRPr lang="en-PH" sz="2800" dirty="0">
              <a:latin typeface="Franklin Gothic Demi" panose="020B0703020102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886F361-0F23-383E-5F09-7F4F0C78858C}"/>
              </a:ext>
            </a:extLst>
          </p:cNvPr>
          <p:cNvSpPr/>
          <p:nvPr/>
        </p:nvSpPr>
        <p:spPr>
          <a:xfrm>
            <a:off x="7038975" y="4353904"/>
            <a:ext cx="3118823" cy="6723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1600">
              <a:latin typeface="Franklin Gothic Demi" panose="020B07030201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D5D299C-4B79-E21F-B40D-1B655A60BF68}"/>
              </a:ext>
            </a:extLst>
          </p:cNvPr>
          <p:cNvSpPr txBox="1"/>
          <p:nvPr/>
        </p:nvSpPr>
        <p:spPr>
          <a:xfrm flipH="1">
            <a:off x="8892962" y="4445350"/>
            <a:ext cx="9253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8000" dirty="0">
                <a:solidFill>
                  <a:schemeClr val="accent2"/>
                </a:solidFill>
                <a:latin typeface="Franklin Gothic Demi" panose="020B0703020102020204" pitchFamily="34" charset="0"/>
              </a:rPr>
              <a:t>2</a:t>
            </a:r>
            <a:endParaRPr lang="en-PH" sz="2800" dirty="0">
              <a:solidFill>
                <a:schemeClr val="accent2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FEC5740-626C-CB76-4429-4028FEB7CBD7}"/>
              </a:ext>
            </a:extLst>
          </p:cNvPr>
          <p:cNvSpPr txBox="1"/>
          <p:nvPr/>
        </p:nvSpPr>
        <p:spPr>
          <a:xfrm flipH="1">
            <a:off x="7483126" y="4458510"/>
            <a:ext cx="17839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8000" dirty="0">
                <a:solidFill>
                  <a:schemeClr val="accent2"/>
                </a:solidFill>
                <a:latin typeface="Franklin Gothic Demi" panose="020B0703020102020204" pitchFamily="34" charset="0"/>
              </a:rPr>
              <a:t>11</a:t>
            </a:r>
            <a:endParaRPr lang="en-PH" sz="2800" dirty="0">
              <a:solidFill>
                <a:schemeClr val="accent2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42E57B5-C2A0-ABE9-63BD-A2A9D196FD64}"/>
              </a:ext>
            </a:extLst>
          </p:cNvPr>
          <p:cNvSpPr txBox="1"/>
          <p:nvPr/>
        </p:nvSpPr>
        <p:spPr>
          <a:xfrm flipH="1">
            <a:off x="7843204" y="1922540"/>
            <a:ext cx="18548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PH" sz="3600" dirty="0">
                <a:solidFill>
                  <a:schemeClr val="accent2">
                    <a:lumMod val="75000"/>
                  </a:schemeClr>
                </a:solidFill>
                <a:latin typeface="Franklin Gothic Demi" panose="020B0703020102020204" pitchFamily="34" charset="0"/>
              </a:rPr>
              <a:t>3</a:t>
            </a:r>
            <a:endParaRPr lang="en-PH" sz="1050" dirty="0">
              <a:solidFill>
                <a:schemeClr val="accent2">
                  <a:lumMod val="75000"/>
                </a:schemeClr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DF20833-BEC3-6C02-263F-9E055170223A}"/>
              </a:ext>
            </a:extLst>
          </p:cNvPr>
          <p:cNvSpPr txBox="1"/>
          <p:nvPr/>
        </p:nvSpPr>
        <p:spPr>
          <a:xfrm>
            <a:off x="8669332" y="4482660"/>
            <a:ext cx="38672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PH" sz="8000" b="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Franklin Gothic Demi" panose="020B0703020102020204" pitchFamily="34" charset="0"/>
                <a:ea typeface="+mn-ea"/>
                <a:cs typeface="+mn-cs"/>
              </a:rPr>
              <a:t>.</a:t>
            </a:r>
            <a:endParaRPr lang="en-PH" dirty="0">
              <a:solidFill>
                <a:schemeClr val="accent2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DC3403D-6820-BC4E-A1E3-C7FF08E3AA94}"/>
              </a:ext>
            </a:extLst>
          </p:cNvPr>
          <p:cNvSpPr/>
          <p:nvPr/>
        </p:nvSpPr>
        <p:spPr>
          <a:xfrm>
            <a:off x="1754566" y="4527804"/>
            <a:ext cx="2796988" cy="1639466"/>
          </a:xfrm>
          <a:prstGeom prst="ellipse">
            <a:avLst/>
          </a:prstGeom>
          <a:noFill/>
          <a:ln w="57150">
            <a:solidFill>
              <a:srgbClr val="9031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85EEA034-3852-5418-7D23-96ADB2A90C06}"/>
              </a:ext>
            </a:extLst>
          </p:cNvPr>
          <p:cNvSpPr/>
          <p:nvPr/>
        </p:nvSpPr>
        <p:spPr>
          <a:xfrm>
            <a:off x="7199892" y="4492830"/>
            <a:ext cx="2796988" cy="1639466"/>
          </a:xfrm>
          <a:prstGeom prst="ellipse">
            <a:avLst/>
          </a:prstGeom>
          <a:noFill/>
          <a:ln w="57150">
            <a:solidFill>
              <a:srgbClr val="9031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3AB46C5-9C2B-CFED-1C59-523AA4EF65D2}"/>
              </a:ext>
            </a:extLst>
          </p:cNvPr>
          <p:cNvSpPr txBox="1"/>
          <p:nvPr/>
        </p:nvSpPr>
        <p:spPr>
          <a:xfrm>
            <a:off x="2382370" y="486065"/>
            <a:ext cx="73156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4400" b="1" dirty="0" smtClean="0">
                <a:latin typeface="Agency FB" panose="020B0503020202020204" pitchFamily="34" charset="0"/>
              </a:rPr>
              <a:t>បំពេញចន្លោះខាងក្រោមឱ្យបានត្រឹមត្រូវ៖</a:t>
            </a:r>
            <a:endParaRPr lang="en-PH" sz="4400" b="1" dirty="0">
              <a:latin typeface="Agency FB" panose="020B0503020202020204" pitchFamily="34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9C46D82-2B95-0F60-3FF2-E188193860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9158" y="4192374"/>
            <a:ext cx="2021276" cy="281986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1E46297A-5505-F1B4-0478-67E4286CAA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6664" y="4142269"/>
            <a:ext cx="2021276" cy="2819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4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3" grpId="0" animBg="1"/>
      <p:bldP spid="22" grpId="0" animBg="1"/>
      <p:bldP spid="2" grpId="0"/>
      <p:bldP spid="3" grpId="0"/>
      <p:bldP spid="4" grpId="0"/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4" grpId="0"/>
      <p:bldP spid="16" grpId="0"/>
      <p:bldP spid="17" grpId="0"/>
      <p:bldP spid="18" grpId="0" animBg="1"/>
      <p:bldP spid="19" grpId="0" animBg="1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CA062EB9-077B-9E70-CFA6-3E778E74C07D}"/>
              </a:ext>
            </a:extLst>
          </p:cNvPr>
          <p:cNvSpPr/>
          <p:nvPr/>
        </p:nvSpPr>
        <p:spPr>
          <a:xfrm>
            <a:off x="215153" y="134471"/>
            <a:ext cx="11770659" cy="65890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6D44254-41B0-858C-08D9-95A995CE50AB}"/>
              </a:ext>
            </a:extLst>
          </p:cNvPr>
          <p:cNvSpPr/>
          <p:nvPr/>
        </p:nvSpPr>
        <p:spPr>
          <a:xfrm>
            <a:off x="1335742" y="510771"/>
            <a:ext cx="8482566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D30F111B-ECCA-4630-A600-A153DD0020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05" y="0"/>
            <a:ext cx="2864553" cy="4458449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C3610283-868C-22CE-CAD6-AF6087DB5852}"/>
              </a:ext>
            </a:extLst>
          </p:cNvPr>
          <p:cNvSpPr txBox="1"/>
          <p:nvPr/>
        </p:nvSpPr>
        <p:spPr>
          <a:xfrm>
            <a:off x="2382370" y="506566"/>
            <a:ext cx="73156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4400" b="1" dirty="0">
                <a:latin typeface="Agency FB" panose="020B0503020202020204" pitchFamily="34" charset="0"/>
              </a:rPr>
              <a:t>បំពេញចន្លោះខាងក្រោមឱ្យបានត្រឹមត្រូវ៖</a:t>
            </a:r>
            <a:endParaRPr lang="en-PH" sz="4400" b="1" dirty="0">
              <a:latin typeface="Agency FB" panose="020B0503020202020204" pitchFamily="34" charset="0"/>
            </a:endParaRPr>
          </a:p>
        </p:txBody>
      </p:sp>
      <p:sp>
        <p:nvSpPr>
          <p:cNvPr id="34" name="Pentagon 33">
            <a:extLst>
              <a:ext uri="{FF2B5EF4-FFF2-40B4-BE49-F238E27FC236}">
                <a16:creationId xmlns:a16="http://schemas.microsoft.com/office/drawing/2014/main" id="{5F54B13F-834E-D7BE-DF3B-D12BB5D69D54}"/>
              </a:ext>
            </a:extLst>
          </p:cNvPr>
          <p:cNvSpPr/>
          <p:nvPr/>
        </p:nvSpPr>
        <p:spPr>
          <a:xfrm>
            <a:off x="6010685" y="1636282"/>
            <a:ext cx="5120931" cy="4945690"/>
          </a:xfrm>
          <a:prstGeom prst="pentagon">
            <a:avLst/>
          </a:prstGeom>
          <a:solidFill>
            <a:srgbClr val="D3B5E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33" name="Pentagon 32">
            <a:extLst>
              <a:ext uri="{FF2B5EF4-FFF2-40B4-BE49-F238E27FC236}">
                <a16:creationId xmlns:a16="http://schemas.microsoft.com/office/drawing/2014/main" id="{459894DB-131C-9CB7-5ADB-710E1AA1A16A}"/>
              </a:ext>
            </a:extLst>
          </p:cNvPr>
          <p:cNvSpPr/>
          <p:nvPr/>
        </p:nvSpPr>
        <p:spPr>
          <a:xfrm>
            <a:off x="806336" y="1672732"/>
            <a:ext cx="5120931" cy="4945690"/>
          </a:xfrm>
          <a:prstGeom prst="pentagon">
            <a:avLst/>
          </a:prstGeom>
          <a:solidFill>
            <a:srgbClr val="D3B5E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C1DC8F-0023-B627-1403-49E6F712B5B5}"/>
              </a:ext>
            </a:extLst>
          </p:cNvPr>
          <p:cNvSpPr txBox="1"/>
          <p:nvPr/>
        </p:nvSpPr>
        <p:spPr>
          <a:xfrm flipH="1">
            <a:off x="8061872" y="1915592"/>
            <a:ext cx="14852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000" dirty="0">
                <a:latin typeface="Franklin Gothic Demi" panose="020B0703020102020204" pitchFamily="34" charset="0"/>
              </a:rPr>
              <a:t>13</a:t>
            </a:r>
            <a:endParaRPr lang="en-PH" dirty="0">
              <a:latin typeface="Franklin Gothic Demi" panose="020B07030201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5DF820-058C-C270-B934-8AC8D6F2B69F}"/>
              </a:ext>
            </a:extLst>
          </p:cNvPr>
          <p:cNvSpPr txBox="1"/>
          <p:nvPr/>
        </p:nvSpPr>
        <p:spPr>
          <a:xfrm flipH="1">
            <a:off x="7916462" y="2821207"/>
            <a:ext cx="18548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000" dirty="0">
                <a:latin typeface="Franklin Gothic Demi" panose="020B0703020102020204" pitchFamily="34" charset="0"/>
              </a:rPr>
              <a:t>1.9</a:t>
            </a:r>
            <a:endParaRPr lang="en-PH" dirty="0">
              <a:latin typeface="Franklin Gothic Demi" panose="020B07030201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5BC26B-90A5-3D72-D22A-BBF3D3C35E0A}"/>
              </a:ext>
            </a:extLst>
          </p:cNvPr>
          <p:cNvSpPr txBox="1"/>
          <p:nvPr/>
        </p:nvSpPr>
        <p:spPr>
          <a:xfrm flipH="1">
            <a:off x="7207354" y="2285087"/>
            <a:ext cx="16306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000" dirty="0">
                <a:latin typeface="Franklin Gothic Demi" panose="020B0703020102020204" pitchFamily="34" charset="0"/>
              </a:rPr>
              <a:t>x</a:t>
            </a:r>
            <a:endParaRPr lang="en-PH" dirty="0">
              <a:latin typeface="Franklin Gothic Demi" panose="020B07030201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26EC9D-ADED-0375-97DF-18023BA7FB16}"/>
              </a:ext>
            </a:extLst>
          </p:cNvPr>
          <p:cNvSpPr/>
          <p:nvPr/>
        </p:nvSpPr>
        <p:spPr>
          <a:xfrm>
            <a:off x="6900458" y="3792949"/>
            <a:ext cx="3118823" cy="6723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1200">
              <a:latin typeface="Franklin Gothic Demi" panose="020B07030201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C6C710-E7DE-2F55-3349-ACFD00A76C81}"/>
              </a:ext>
            </a:extLst>
          </p:cNvPr>
          <p:cNvSpPr txBox="1"/>
          <p:nvPr/>
        </p:nvSpPr>
        <p:spPr>
          <a:xfrm flipH="1">
            <a:off x="8542221" y="3687987"/>
            <a:ext cx="9253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000" dirty="0">
                <a:latin typeface="Franklin Gothic Demi" panose="020B0703020102020204" pitchFamily="34" charset="0"/>
              </a:rPr>
              <a:t>7</a:t>
            </a:r>
            <a:endParaRPr lang="en-PH" dirty="0">
              <a:latin typeface="Franklin Gothic Demi" panose="020B0703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470836-051D-6ED5-8EDD-6441498F01A4}"/>
              </a:ext>
            </a:extLst>
          </p:cNvPr>
          <p:cNvSpPr txBox="1"/>
          <p:nvPr/>
        </p:nvSpPr>
        <p:spPr>
          <a:xfrm flipH="1">
            <a:off x="7567880" y="3689039"/>
            <a:ext cx="11394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000" dirty="0">
                <a:latin typeface="Franklin Gothic Demi" panose="020B0703020102020204" pitchFamily="34" charset="0"/>
              </a:rPr>
              <a:t>11</a:t>
            </a:r>
            <a:endParaRPr lang="en-PH" dirty="0">
              <a:latin typeface="Franklin Gothic Demi" panose="020B07030201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41AA11-2870-0327-2B5D-0A4280B7A3EA}"/>
              </a:ext>
            </a:extLst>
          </p:cNvPr>
          <p:cNvSpPr txBox="1"/>
          <p:nvPr/>
        </p:nvSpPr>
        <p:spPr>
          <a:xfrm flipH="1">
            <a:off x="7859550" y="1647188"/>
            <a:ext cx="18548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PH" sz="2800" dirty="0">
                <a:solidFill>
                  <a:schemeClr val="accent2">
                    <a:lumMod val="75000"/>
                  </a:schemeClr>
                </a:solidFill>
                <a:latin typeface="Franklin Gothic Demi" panose="020B0703020102020204" pitchFamily="34" charset="0"/>
              </a:rPr>
              <a:t>2</a:t>
            </a:r>
            <a:endParaRPr lang="en-PH" sz="900" dirty="0">
              <a:solidFill>
                <a:schemeClr val="accent2">
                  <a:lumMod val="75000"/>
                </a:schemeClr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3B15777-2C2A-B0A8-CDEC-888BA682DC03}"/>
              </a:ext>
            </a:extLst>
          </p:cNvPr>
          <p:cNvSpPr txBox="1"/>
          <p:nvPr/>
        </p:nvSpPr>
        <p:spPr>
          <a:xfrm flipH="1">
            <a:off x="8018177" y="4412492"/>
            <a:ext cx="7799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000" dirty="0">
                <a:latin typeface="Franklin Gothic Demi" panose="020B0703020102020204" pitchFamily="34" charset="0"/>
              </a:rPr>
              <a:t>3</a:t>
            </a:r>
            <a:endParaRPr lang="en-PH" dirty="0">
              <a:latin typeface="Franklin Gothic Demi" panose="020B07030201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9B82F62-B2DE-1ABC-F6C9-40201AB45783}"/>
              </a:ext>
            </a:extLst>
          </p:cNvPr>
          <p:cNvSpPr txBox="1"/>
          <p:nvPr/>
        </p:nvSpPr>
        <p:spPr>
          <a:xfrm flipH="1">
            <a:off x="7537948" y="4405088"/>
            <a:ext cx="7799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000" dirty="0">
                <a:latin typeface="Franklin Gothic Demi" panose="020B0703020102020204" pitchFamily="34" charset="0"/>
              </a:rPr>
              <a:t>1</a:t>
            </a:r>
            <a:endParaRPr lang="en-PH" dirty="0">
              <a:latin typeface="Franklin Gothic Demi" panose="020B07030201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7CFC43C-F2CA-36AB-C538-FFC88F1FC0CC}"/>
              </a:ext>
            </a:extLst>
          </p:cNvPr>
          <p:cNvSpPr/>
          <p:nvPr/>
        </p:nvSpPr>
        <p:spPr>
          <a:xfrm>
            <a:off x="6900458" y="5263682"/>
            <a:ext cx="3118823" cy="6723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1200" dirty="0">
              <a:latin typeface="Franklin Gothic Demi" panose="020B07030201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1C4744-CDEB-E2A0-F16E-174E36E280D4}"/>
              </a:ext>
            </a:extLst>
          </p:cNvPr>
          <p:cNvSpPr txBox="1"/>
          <p:nvPr/>
        </p:nvSpPr>
        <p:spPr>
          <a:xfrm flipH="1">
            <a:off x="8496065" y="5451167"/>
            <a:ext cx="6587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000" dirty="0">
                <a:solidFill>
                  <a:schemeClr val="accent2"/>
                </a:solidFill>
                <a:latin typeface="Franklin Gothic Demi" panose="020B0703020102020204" pitchFamily="34" charset="0"/>
              </a:rPr>
              <a:t>.</a:t>
            </a:r>
            <a:endParaRPr lang="en-PH" dirty="0">
              <a:solidFill>
                <a:schemeClr val="accent2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66B0EEE-326E-73F1-B4A5-F08F761D3A93}"/>
              </a:ext>
            </a:extLst>
          </p:cNvPr>
          <p:cNvSpPr txBox="1"/>
          <p:nvPr/>
        </p:nvSpPr>
        <p:spPr>
          <a:xfrm flipH="1">
            <a:off x="8681403" y="5419136"/>
            <a:ext cx="6499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000" dirty="0">
                <a:solidFill>
                  <a:schemeClr val="accent2"/>
                </a:solidFill>
                <a:latin typeface="Franklin Gothic Demi" panose="020B0703020102020204" pitchFamily="34" charset="0"/>
              </a:rPr>
              <a:t>7</a:t>
            </a:r>
            <a:endParaRPr lang="en-PH" dirty="0">
              <a:solidFill>
                <a:schemeClr val="accent2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35BED52-DCE6-C3E1-EEE6-848CFA1C01A2}"/>
              </a:ext>
            </a:extLst>
          </p:cNvPr>
          <p:cNvSpPr txBox="1"/>
          <p:nvPr/>
        </p:nvSpPr>
        <p:spPr>
          <a:xfrm flipH="1">
            <a:off x="8037697" y="5419136"/>
            <a:ext cx="6587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000" dirty="0">
                <a:solidFill>
                  <a:schemeClr val="accent2"/>
                </a:solidFill>
                <a:latin typeface="Franklin Gothic Demi" panose="020B0703020102020204" pitchFamily="34" charset="0"/>
              </a:rPr>
              <a:t>4</a:t>
            </a:r>
            <a:endParaRPr lang="en-PH" dirty="0">
              <a:solidFill>
                <a:schemeClr val="accent2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B7262CF-DA94-C032-5796-353A14CEEC1C}"/>
              </a:ext>
            </a:extLst>
          </p:cNvPr>
          <p:cNvSpPr txBox="1"/>
          <p:nvPr/>
        </p:nvSpPr>
        <p:spPr>
          <a:xfrm flipH="1">
            <a:off x="7549686" y="5419136"/>
            <a:ext cx="7799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000" dirty="0">
                <a:solidFill>
                  <a:schemeClr val="accent2"/>
                </a:solidFill>
                <a:latin typeface="Franklin Gothic Demi" panose="020B0703020102020204" pitchFamily="34" charset="0"/>
              </a:rPr>
              <a:t>2</a:t>
            </a:r>
            <a:endParaRPr lang="en-PH" dirty="0">
              <a:solidFill>
                <a:schemeClr val="accent2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9C108F7-F257-6201-5D3B-6150CB6D9BB6}"/>
              </a:ext>
            </a:extLst>
          </p:cNvPr>
          <p:cNvSpPr txBox="1"/>
          <p:nvPr/>
        </p:nvSpPr>
        <p:spPr>
          <a:xfrm flipH="1">
            <a:off x="2814944" y="2216608"/>
            <a:ext cx="148527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00" dirty="0">
                <a:latin typeface="Franklin Gothic Demi" panose="020B0703020102020204" pitchFamily="34" charset="0"/>
              </a:rPr>
              <a:t>12</a:t>
            </a:r>
            <a:endParaRPr lang="en-PH" sz="2000" dirty="0">
              <a:latin typeface="Franklin Gothic Demi" panose="020B07030201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C0245D8-50F4-7CEE-464D-BEDA8804D06A}"/>
              </a:ext>
            </a:extLst>
          </p:cNvPr>
          <p:cNvSpPr txBox="1"/>
          <p:nvPr/>
        </p:nvSpPr>
        <p:spPr>
          <a:xfrm flipH="1">
            <a:off x="2669534" y="3122223"/>
            <a:ext cx="18548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00" dirty="0">
                <a:latin typeface="Franklin Gothic Demi" panose="020B0703020102020204" pitchFamily="34" charset="0"/>
              </a:rPr>
              <a:t>0.7</a:t>
            </a:r>
            <a:endParaRPr lang="en-PH" sz="2000" dirty="0">
              <a:latin typeface="Franklin Gothic Demi" panose="020B07030201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FBA1F4A-7AD6-FC9C-D650-74ECAEBB4463}"/>
              </a:ext>
            </a:extLst>
          </p:cNvPr>
          <p:cNvSpPr txBox="1"/>
          <p:nvPr/>
        </p:nvSpPr>
        <p:spPr>
          <a:xfrm flipH="1">
            <a:off x="1960426" y="2586103"/>
            <a:ext cx="16306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00" dirty="0">
                <a:latin typeface="Franklin Gothic Demi" panose="020B0703020102020204" pitchFamily="34" charset="0"/>
              </a:rPr>
              <a:t>x</a:t>
            </a:r>
            <a:endParaRPr lang="en-PH" sz="2000" dirty="0">
              <a:latin typeface="Franklin Gothic Demi" panose="020B07030201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EB572DE-77D5-2F51-7249-5D6DFFBA1CEA}"/>
              </a:ext>
            </a:extLst>
          </p:cNvPr>
          <p:cNvSpPr/>
          <p:nvPr/>
        </p:nvSpPr>
        <p:spPr>
          <a:xfrm>
            <a:off x="1932271" y="4068096"/>
            <a:ext cx="3118823" cy="6723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1200">
              <a:latin typeface="Franklin Gothic Demi" panose="020B07030201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4BAA9F1-3935-A711-F911-AAD29F21830D}"/>
              </a:ext>
            </a:extLst>
          </p:cNvPr>
          <p:cNvSpPr txBox="1"/>
          <p:nvPr/>
        </p:nvSpPr>
        <p:spPr>
          <a:xfrm flipH="1">
            <a:off x="3267039" y="3869360"/>
            <a:ext cx="92534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00" dirty="0">
                <a:latin typeface="Franklin Gothic Demi" panose="020B0703020102020204" pitchFamily="34" charset="0"/>
              </a:rPr>
              <a:t>4</a:t>
            </a:r>
            <a:endParaRPr lang="en-PH" sz="2000" dirty="0">
              <a:latin typeface="Franklin Gothic Demi" panose="020B07030201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AB6B5A7-5FC2-1C7E-4F7A-1046B1248AC4}"/>
              </a:ext>
            </a:extLst>
          </p:cNvPr>
          <p:cNvSpPr txBox="1"/>
          <p:nvPr/>
        </p:nvSpPr>
        <p:spPr>
          <a:xfrm flipH="1">
            <a:off x="2642790" y="3854409"/>
            <a:ext cx="9437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00" dirty="0">
                <a:latin typeface="Franklin Gothic Demi" panose="020B0703020102020204" pitchFamily="34" charset="0"/>
              </a:rPr>
              <a:t>8</a:t>
            </a:r>
            <a:endParaRPr lang="en-PH" sz="2000" dirty="0">
              <a:latin typeface="Franklin Gothic Demi" panose="020B07030201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AA61AA3-7C88-9819-2783-1E813BEEEFEB}"/>
              </a:ext>
            </a:extLst>
          </p:cNvPr>
          <p:cNvSpPr txBox="1"/>
          <p:nvPr/>
        </p:nvSpPr>
        <p:spPr>
          <a:xfrm flipH="1">
            <a:off x="2630180" y="1948204"/>
            <a:ext cx="18548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PH" sz="2800" dirty="0">
                <a:solidFill>
                  <a:schemeClr val="accent2">
                    <a:lumMod val="75000"/>
                  </a:schemeClr>
                </a:solidFill>
                <a:latin typeface="Franklin Gothic Demi" panose="020B0703020102020204" pitchFamily="34" charset="0"/>
              </a:rPr>
              <a:t>1</a:t>
            </a:r>
            <a:endParaRPr lang="en-PH" sz="900" dirty="0">
              <a:solidFill>
                <a:schemeClr val="accent2">
                  <a:lumMod val="75000"/>
                </a:schemeClr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9D2B28B-9D76-842E-2400-EED89D86C654}"/>
              </a:ext>
            </a:extLst>
          </p:cNvPr>
          <p:cNvSpPr txBox="1"/>
          <p:nvPr/>
        </p:nvSpPr>
        <p:spPr>
          <a:xfrm flipH="1">
            <a:off x="2586867" y="4488454"/>
            <a:ext cx="77993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00" dirty="0">
                <a:latin typeface="Franklin Gothic Demi" panose="020B0703020102020204" pitchFamily="34" charset="0"/>
              </a:rPr>
              <a:t>0</a:t>
            </a:r>
            <a:endParaRPr lang="en-PH" sz="2000" dirty="0">
              <a:latin typeface="Franklin Gothic Demi" panose="020B0703020102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D0CD11E-68BD-2014-BE1C-8D63018FE837}"/>
              </a:ext>
            </a:extLst>
          </p:cNvPr>
          <p:cNvSpPr txBox="1"/>
          <p:nvPr/>
        </p:nvSpPr>
        <p:spPr>
          <a:xfrm flipH="1">
            <a:off x="2033638" y="4473503"/>
            <a:ext cx="77993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00" dirty="0">
                <a:latin typeface="Franklin Gothic Demi" panose="020B0703020102020204" pitchFamily="34" charset="0"/>
              </a:rPr>
              <a:t>0</a:t>
            </a:r>
            <a:endParaRPr lang="en-PH" sz="2000" dirty="0">
              <a:latin typeface="Franklin Gothic Demi" panose="020B07030201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5556528-154D-BE98-391D-E146FE779D37}"/>
              </a:ext>
            </a:extLst>
          </p:cNvPr>
          <p:cNvSpPr/>
          <p:nvPr/>
        </p:nvSpPr>
        <p:spPr>
          <a:xfrm>
            <a:off x="1649329" y="5411110"/>
            <a:ext cx="2543055" cy="6723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1200">
              <a:latin typeface="Franklin Gothic Demi" panose="020B07030201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6786090-A8AC-C10B-CE60-1882F8773225}"/>
              </a:ext>
            </a:extLst>
          </p:cNvPr>
          <p:cNvSpPr txBox="1"/>
          <p:nvPr/>
        </p:nvSpPr>
        <p:spPr>
          <a:xfrm flipH="1">
            <a:off x="3082513" y="5408393"/>
            <a:ext cx="65874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00" dirty="0">
                <a:solidFill>
                  <a:schemeClr val="accent2"/>
                </a:solidFill>
                <a:latin typeface="Franklin Gothic Demi" panose="020B0703020102020204" pitchFamily="34" charset="0"/>
              </a:rPr>
              <a:t>.</a:t>
            </a:r>
            <a:endParaRPr lang="en-PH" sz="2000" dirty="0">
              <a:solidFill>
                <a:schemeClr val="accent2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D4CF7D5-5519-03D5-29C5-175F933F849F}"/>
              </a:ext>
            </a:extLst>
          </p:cNvPr>
          <p:cNvSpPr txBox="1"/>
          <p:nvPr/>
        </p:nvSpPr>
        <p:spPr>
          <a:xfrm flipH="1">
            <a:off x="3326170" y="5408393"/>
            <a:ext cx="77993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00" dirty="0">
                <a:solidFill>
                  <a:schemeClr val="accent2"/>
                </a:solidFill>
                <a:latin typeface="Franklin Gothic Demi" panose="020B0703020102020204" pitchFamily="34" charset="0"/>
              </a:rPr>
              <a:t>4</a:t>
            </a:r>
            <a:endParaRPr lang="en-PH" sz="2000" dirty="0">
              <a:solidFill>
                <a:schemeClr val="accent2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BE8E56E-0F8D-5500-7B22-F003861A6B21}"/>
              </a:ext>
            </a:extLst>
          </p:cNvPr>
          <p:cNvSpPr txBox="1"/>
          <p:nvPr/>
        </p:nvSpPr>
        <p:spPr>
          <a:xfrm flipH="1">
            <a:off x="2593598" y="5419843"/>
            <a:ext cx="6694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6600" dirty="0">
                <a:solidFill>
                  <a:schemeClr val="accent2"/>
                </a:solidFill>
                <a:latin typeface="Franklin Gothic Demi" panose="020B0703020102020204" pitchFamily="34" charset="0"/>
              </a:rPr>
              <a:t>8</a:t>
            </a:r>
            <a:endParaRPr lang="en-PH" sz="2000" dirty="0">
              <a:solidFill>
                <a:schemeClr val="accent2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422015A-8FBA-20AC-3466-033C87A526CB}"/>
              </a:ext>
            </a:extLst>
          </p:cNvPr>
          <p:cNvSpPr/>
          <p:nvPr/>
        </p:nvSpPr>
        <p:spPr>
          <a:xfrm>
            <a:off x="1951552" y="5543441"/>
            <a:ext cx="2586752" cy="975875"/>
          </a:xfrm>
          <a:prstGeom prst="ellipse">
            <a:avLst/>
          </a:prstGeom>
          <a:noFill/>
          <a:ln w="57150">
            <a:solidFill>
              <a:srgbClr val="9031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1400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1666251-FDC5-CAAA-2F2B-D928CC5351FB}"/>
              </a:ext>
            </a:extLst>
          </p:cNvPr>
          <p:cNvSpPr/>
          <p:nvPr/>
        </p:nvSpPr>
        <p:spPr>
          <a:xfrm>
            <a:off x="7207355" y="5446631"/>
            <a:ext cx="2420740" cy="1044827"/>
          </a:xfrm>
          <a:prstGeom prst="ellipse">
            <a:avLst/>
          </a:prstGeom>
          <a:noFill/>
          <a:ln w="57150">
            <a:solidFill>
              <a:srgbClr val="9031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1400"/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4F904000-605A-A4EE-24D6-B36D8F9387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9158" y="4192374"/>
            <a:ext cx="2021276" cy="2819860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5B1C0AD6-0FBB-3B38-CCCA-E234ABD963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47146" y="4140478"/>
            <a:ext cx="2021276" cy="2819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318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9" grpId="0"/>
      <p:bldP spid="34" grpId="0" animBg="1"/>
      <p:bldP spid="33" grpId="0" animBg="1"/>
      <p:bldP spid="2" grpId="0"/>
      <p:bldP spid="3" grpId="0"/>
      <p:bldP spid="4" grpId="0"/>
      <p:bldP spid="5" grpId="0" animBg="1"/>
      <p:bldP spid="6" grpId="0"/>
      <p:bldP spid="7" grpId="0"/>
      <p:bldP spid="8" grpId="0"/>
      <p:bldP spid="9" grpId="0"/>
      <p:bldP spid="10" grpId="0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0" grpId="0"/>
      <p:bldP spid="21" grpId="0"/>
      <p:bldP spid="22" grpId="0"/>
      <p:bldP spid="23" grpId="0"/>
      <p:bldP spid="24" grpId="0"/>
      <p:bldP spid="25" grpId="0" animBg="1"/>
      <p:bldP spid="26" grpId="0"/>
      <p:bldP spid="27" grpId="0"/>
      <p:bldP spid="28" grpId="0"/>
      <p:bldP spid="30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F75E9352-FACD-A5D9-1213-58E8CFE90BF8}"/>
              </a:ext>
            </a:extLst>
          </p:cNvPr>
          <p:cNvSpPr/>
          <p:nvPr/>
        </p:nvSpPr>
        <p:spPr>
          <a:xfrm>
            <a:off x="215153" y="134471"/>
            <a:ext cx="11770659" cy="65890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A081A48-DE36-38B3-B865-0FF00B52A50D}"/>
              </a:ext>
            </a:extLst>
          </p:cNvPr>
          <p:cNvSpPr/>
          <p:nvPr/>
        </p:nvSpPr>
        <p:spPr>
          <a:xfrm>
            <a:off x="1335742" y="510771"/>
            <a:ext cx="8482566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D247375-7F83-40AB-95C6-FD9CC0225A8E}"/>
              </a:ext>
            </a:extLst>
          </p:cNvPr>
          <p:cNvSpPr txBox="1"/>
          <p:nvPr/>
        </p:nvSpPr>
        <p:spPr>
          <a:xfrm>
            <a:off x="2382370" y="486065"/>
            <a:ext cx="73156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m-KH" sz="4400" b="1" smtClean="0">
                <a:latin typeface="Agency FB" panose="020B0503020202020204" pitchFamily="34" charset="0"/>
              </a:rPr>
              <a:t>បំពេញចន្លោះខាងក្រោមឱ្យបានត្រឹមត្រូវ៖</a:t>
            </a:r>
            <a:endParaRPr lang="en-PH" sz="4400" b="1" dirty="0">
              <a:latin typeface="Agency FB" panose="020B0503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6114BF5-7B49-3B3B-D0C7-D16A3FC2B0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05" y="-20501"/>
            <a:ext cx="2864553" cy="4458449"/>
          </a:xfrm>
          <a:prstGeom prst="rect">
            <a:avLst/>
          </a:prstGeom>
        </p:spPr>
      </p:pic>
      <p:sp>
        <p:nvSpPr>
          <p:cNvPr id="23" name="Pentagon 22">
            <a:extLst>
              <a:ext uri="{FF2B5EF4-FFF2-40B4-BE49-F238E27FC236}">
                <a16:creationId xmlns:a16="http://schemas.microsoft.com/office/drawing/2014/main" id="{AC341F17-3F0E-293B-EDC4-C31329BA4D97}"/>
              </a:ext>
            </a:extLst>
          </p:cNvPr>
          <p:cNvSpPr/>
          <p:nvPr/>
        </p:nvSpPr>
        <p:spPr>
          <a:xfrm>
            <a:off x="6144596" y="1622108"/>
            <a:ext cx="5692674" cy="5192549"/>
          </a:xfrm>
          <a:prstGeom prst="pentagon">
            <a:avLst/>
          </a:prstGeom>
          <a:solidFill>
            <a:srgbClr val="D3B5E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11" name="Pentagon 10">
            <a:extLst>
              <a:ext uri="{FF2B5EF4-FFF2-40B4-BE49-F238E27FC236}">
                <a16:creationId xmlns:a16="http://schemas.microsoft.com/office/drawing/2014/main" id="{45097C44-7CA2-C11F-CF7C-B44EBB53130F}"/>
              </a:ext>
            </a:extLst>
          </p:cNvPr>
          <p:cNvSpPr/>
          <p:nvPr/>
        </p:nvSpPr>
        <p:spPr>
          <a:xfrm>
            <a:off x="807156" y="1661631"/>
            <a:ext cx="5330343" cy="5090500"/>
          </a:xfrm>
          <a:prstGeom prst="pentagon">
            <a:avLst/>
          </a:prstGeom>
          <a:solidFill>
            <a:srgbClr val="D3B5E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A1C634-BACF-EB7E-78B3-2EA27CB7B992}"/>
              </a:ext>
            </a:extLst>
          </p:cNvPr>
          <p:cNvSpPr txBox="1"/>
          <p:nvPr/>
        </p:nvSpPr>
        <p:spPr>
          <a:xfrm flipH="1">
            <a:off x="2979798" y="1799041"/>
            <a:ext cx="31188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>
                <a:latin typeface="Franklin Gothic Demi" panose="020B0703020102020204" pitchFamily="34" charset="0"/>
              </a:rPr>
              <a:t>10</a:t>
            </a:r>
            <a:endParaRPr lang="en-PH" sz="2400" dirty="0">
              <a:latin typeface="Franklin Gothic Demi" panose="020B07030201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AF26DB-9DEB-152B-B5F7-11085B71044F}"/>
              </a:ext>
            </a:extLst>
          </p:cNvPr>
          <p:cNvSpPr txBox="1"/>
          <p:nvPr/>
        </p:nvSpPr>
        <p:spPr>
          <a:xfrm flipH="1">
            <a:off x="2840689" y="2709160"/>
            <a:ext cx="18548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>
                <a:latin typeface="Franklin Gothic Demi" panose="020B0703020102020204" pitchFamily="34" charset="0"/>
              </a:rPr>
              <a:t>2.4</a:t>
            </a:r>
            <a:endParaRPr lang="en-PH" sz="2400" dirty="0">
              <a:latin typeface="Franklin Gothic Demi" panose="020B07030201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937D16-52B0-1FF9-FB6D-9A5E01CEBCE2}"/>
              </a:ext>
            </a:extLst>
          </p:cNvPr>
          <p:cNvSpPr txBox="1"/>
          <p:nvPr/>
        </p:nvSpPr>
        <p:spPr>
          <a:xfrm flipH="1">
            <a:off x="2131581" y="2173040"/>
            <a:ext cx="1630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>
                <a:latin typeface="Franklin Gothic Demi" panose="020B0703020102020204" pitchFamily="34" charset="0"/>
              </a:rPr>
              <a:t>x</a:t>
            </a:r>
            <a:endParaRPr lang="en-PH" sz="2400" dirty="0">
              <a:latin typeface="Franklin Gothic Demi" panose="020B07030201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520DF4-E2F7-39E9-2758-F67C970446D9}"/>
              </a:ext>
            </a:extLst>
          </p:cNvPr>
          <p:cNvSpPr/>
          <p:nvPr/>
        </p:nvSpPr>
        <p:spPr>
          <a:xfrm>
            <a:off x="2132502" y="3733611"/>
            <a:ext cx="3118823" cy="6723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1600">
              <a:latin typeface="Franklin Gothic Demi" panose="020B07030201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CF9550-0B57-3294-CF8A-B7C85B8EB360}"/>
              </a:ext>
            </a:extLst>
          </p:cNvPr>
          <p:cNvSpPr txBox="1"/>
          <p:nvPr/>
        </p:nvSpPr>
        <p:spPr>
          <a:xfrm flipH="1">
            <a:off x="3599906" y="3568873"/>
            <a:ext cx="7799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>
                <a:latin typeface="Franklin Gothic Demi" panose="020B0703020102020204" pitchFamily="34" charset="0"/>
              </a:rPr>
              <a:t>0</a:t>
            </a:r>
            <a:endParaRPr lang="en-PH" sz="2400" dirty="0">
              <a:latin typeface="Franklin Gothic Demi" panose="020B07030201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F92E7E-F877-11A5-BC1B-35E8AEE6E172}"/>
              </a:ext>
            </a:extLst>
          </p:cNvPr>
          <p:cNvSpPr txBox="1"/>
          <p:nvPr/>
        </p:nvSpPr>
        <p:spPr>
          <a:xfrm flipH="1">
            <a:off x="2866403" y="3542058"/>
            <a:ext cx="7175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>
                <a:latin typeface="Franklin Gothic Demi" panose="020B0703020102020204" pitchFamily="34" charset="0"/>
              </a:rPr>
              <a:t>4</a:t>
            </a:r>
            <a:endParaRPr lang="en-PH" sz="2400" dirty="0">
              <a:latin typeface="Franklin Gothic Demi" panose="020B07030201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7B2BA1-E0B9-7364-0FC5-54205D089423}"/>
              </a:ext>
            </a:extLst>
          </p:cNvPr>
          <p:cNvSpPr txBox="1"/>
          <p:nvPr/>
        </p:nvSpPr>
        <p:spPr>
          <a:xfrm flipH="1">
            <a:off x="3389789" y="5358503"/>
            <a:ext cx="6587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8000" dirty="0">
                <a:solidFill>
                  <a:schemeClr val="accent2"/>
                </a:solidFill>
                <a:latin typeface="Franklin Gothic Demi" panose="020B0703020102020204" pitchFamily="34" charset="0"/>
              </a:rPr>
              <a:t>.</a:t>
            </a:r>
            <a:endParaRPr lang="en-PH" sz="2800" dirty="0">
              <a:solidFill>
                <a:schemeClr val="accent2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1CEC5D-5C4E-49F5-E9FB-4F817D4F1529}"/>
              </a:ext>
            </a:extLst>
          </p:cNvPr>
          <p:cNvSpPr txBox="1"/>
          <p:nvPr/>
        </p:nvSpPr>
        <p:spPr>
          <a:xfrm flipH="1">
            <a:off x="2897280" y="4218208"/>
            <a:ext cx="7799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>
                <a:latin typeface="Franklin Gothic Demi" panose="020B0703020102020204" pitchFamily="34" charset="0"/>
              </a:rPr>
              <a:t>0</a:t>
            </a:r>
            <a:endParaRPr lang="en-PH" sz="2400" dirty="0">
              <a:latin typeface="Franklin Gothic Demi" panose="020B07030201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FA385F4-B94B-8B4D-C549-F97E2253EB6F}"/>
              </a:ext>
            </a:extLst>
          </p:cNvPr>
          <p:cNvSpPr txBox="1"/>
          <p:nvPr/>
        </p:nvSpPr>
        <p:spPr>
          <a:xfrm flipH="1">
            <a:off x="2084536" y="4169037"/>
            <a:ext cx="7175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>
                <a:latin typeface="Franklin Gothic Demi" panose="020B0703020102020204" pitchFamily="34" charset="0"/>
              </a:rPr>
              <a:t>2</a:t>
            </a:r>
            <a:endParaRPr lang="en-PH" sz="2400" dirty="0">
              <a:latin typeface="Franklin Gothic Demi" panose="020B07030201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F6298D0-69D8-9434-35F7-DD4E54C665F0}"/>
              </a:ext>
            </a:extLst>
          </p:cNvPr>
          <p:cNvSpPr/>
          <p:nvPr/>
        </p:nvSpPr>
        <p:spPr>
          <a:xfrm>
            <a:off x="1387511" y="5273617"/>
            <a:ext cx="3118823" cy="6723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1600">
              <a:latin typeface="Franklin Gothic Demi" panose="020B07030201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40E3AB7-3F61-BD72-D1BB-814DF82880CF}"/>
              </a:ext>
            </a:extLst>
          </p:cNvPr>
          <p:cNvSpPr txBox="1"/>
          <p:nvPr/>
        </p:nvSpPr>
        <p:spPr>
          <a:xfrm flipH="1">
            <a:off x="3671314" y="5347745"/>
            <a:ext cx="7799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8000" dirty="0">
                <a:solidFill>
                  <a:schemeClr val="accent2"/>
                </a:solidFill>
                <a:latin typeface="Franklin Gothic Demi" panose="020B0703020102020204" pitchFamily="34" charset="0"/>
              </a:rPr>
              <a:t>0</a:t>
            </a:r>
            <a:endParaRPr lang="en-PH" sz="2800" dirty="0">
              <a:solidFill>
                <a:schemeClr val="accent2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D3BF21A-F4C4-8663-84F4-B0233245EAFD}"/>
              </a:ext>
            </a:extLst>
          </p:cNvPr>
          <p:cNvSpPr txBox="1"/>
          <p:nvPr/>
        </p:nvSpPr>
        <p:spPr>
          <a:xfrm flipH="1">
            <a:off x="2796139" y="5319295"/>
            <a:ext cx="7799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8000" dirty="0">
                <a:solidFill>
                  <a:schemeClr val="accent2"/>
                </a:solidFill>
                <a:latin typeface="Franklin Gothic Demi" panose="020B0703020102020204" pitchFamily="34" charset="0"/>
              </a:rPr>
              <a:t>4</a:t>
            </a:r>
            <a:endParaRPr lang="en-PH" sz="2800" dirty="0">
              <a:solidFill>
                <a:schemeClr val="accent2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3BA12AC-2C77-9C35-AD06-5F8C871E9D51}"/>
              </a:ext>
            </a:extLst>
          </p:cNvPr>
          <p:cNvSpPr txBox="1"/>
          <p:nvPr/>
        </p:nvSpPr>
        <p:spPr>
          <a:xfrm flipH="1">
            <a:off x="2161386" y="5307234"/>
            <a:ext cx="7799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8000" dirty="0">
                <a:solidFill>
                  <a:schemeClr val="accent2"/>
                </a:solidFill>
                <a:latin typeface="Franklin Gothic Demi" panose="020B0703020102020204" pitchFamily="34" charset="0"/>
              </a:rPr>
              <a:t>2</a:t>
            </a:r>
            <a:endParaRPr lang="en-PH" sz="2800" dirty="0">
              <a:solidFill>
                <a:schemeClr val="accent2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9F5CB6D-2982-2C9F-B3ED-8DB55D210609}"/>
              </a:ext>
            </a:extLst>
          </p:cNvPr>
          <p:cNvSpPr txBox="1"/>
          <p:nvPr/>
        </p:nvSpPr>
        <p:spPr>
          <a:xfrm flipH="1">
            <a:off x="8444358" y="1802010"/>
            <a:ext cx="12640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>
                <a:latin typeface="Franklin Gothic Demi" panose="020B0703020102020204" pitchFamily="34" charset="0"/>
              </a:rPr>
              <a:t>17</a:t>
            </a:r>
            <a:endParaRPr lang="en-PH" sz="2400" dirty="0">
              <a:latin typeface="Franklin Gothic Demi" panose="020B0703020102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A7CC3E9-5196-FE15-077D-0D2742ABBDD4}"/>
              </a:ext>
            </a:extLst>
          </p:cNvPr>
          <p:cNvSpPr txBox="1"/>
          <p:nvPr/>
        </p:nvSpPr>
        <p:spPr>
          <a:xfrm flipH="1">
            <a:off x="8305250" y="2712129"/>
            <a:ext cx="18548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>
                <a:latin typeface="Franklin Gothic Demi" panose="020B0703020102020204" pitchFamily="34" charset="0"/>
              </a:rPr>
              <a:t>1.5</a:t>
            </a:r>
            <a:endParaRPr lang="en-PH" sz="2400" dirty="0">
              <a:latin typeface="Franklin Gothic Demi" panose="020B07030201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B8E985F-D2E1-7C35-E200-D08F4DDB3F2E}"/>
              </a:ext>
            </a:extLst>
          </p:cNvPr>
          <p:cNvSpPr txBox="1"/>
          <p:nvPr/>
        </p:nvSpPr>
        <p:spPr>
          <a:xfrm flipH="1">
            <a:off x="7596142" y="2176009"/>
            <a:ext cx="1630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>
                <a:latin typeface="Franklin Gothic Demi" panose="020B0703020102020204" pitchFamily="34" charset="0"/>
              </a:rPr>
              <a:t>x</a:t>
            </a:r>
            <a:endParaRPr lang="en-PH" sz="2400" dirty="0">
              <a:latin typeface="Franklin Gothic Demi" panose="020B0703020102020204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B405EDD-4D54-1FC3-4694-97D758B952BC}"/>
              </a:ext>
            </a:extLst>
          </p:cNvPr>
          <p:cNvSpPr/>
          <p:nvPr/>
        </p:nvSpPr>
        <p:spPr>
          <a:xfrm>
            <a:off x="7596142" y="3969474"/>
            <a:ext cx="3118823" cy="6723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1400">
              <a:latin typeface="Franklin Gothic Demi" panose="020B07030201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360315F-2798-5A0B-3F2D-FD5839BFD0A0}"/>
              </a:ext>
            </a:extLst>
          </p:cNvPr>
          <p:cNvSpPr txBox="1"/>
          <p:nvPr/>
        </p:nvSpPr>
        <p:spPr>
          <a:xfrm flipH="1">
            <a:off x="9231482" y="3740366"/>
            <a:ext cx="7799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>
                <a:latin typeface="Franklin Gothic Demi" panose="020B0703020102020204" pitchFamily="34" charset="0"/>
              </a:rPr>
              <a:t>5</a:t>
            </a:r>
            <a:endParaRPr lang="en-PH" sz="2400" dirty="0">
              <a:latin typeface="Franklin Gothic Demi" panose="020B07030201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A34EA34-C4CC-8CC6-6CBC-0B78FEB6A96D}"/>
              </a:ext>
            </a:extLst>
          </p:cNvPr>
          <p:cNvSpPr txBox="1"/>
          <p:nvPr/>
        </p:nvSpPr>
        <p:spPr>
          <a:xfrm flipH="1">
            <a:off x="8370825" y="3753527"/>
            <a:ext cx="7175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>
                <a:latin typeface="Franklin Gothic Demi" panose="020B0703020102020204" pitchFamily="34" charset="0"/>
              </a:rPr>
              <a:t>8</a:t>
            </a:r>
            <a:endParaRPr lang="en-PH" sz="2400" dirty="0">
              <a:latin typeface="Franklin Gothic Demi" panose="020B07030201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F3F02C3-17FB-A909-CA52-1AE783E1D10B}"/>
              </a:ext>
            </a:extLst>
          </p:cNvPr>
          <p:cNvSpPr txBox="1"/>
          <p:nvPr/>
        </p:nvSpPr>
        <p:spPr>
          <a:xfrm flipH="1">
            <a:off x="8857366" y="5476045"/>
            <a:ext cx="6587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>
                <a:solidFill>
                  <a:schemeClr val="accent2"/>
                </a:solidFill>
                <a:latin typeface="Franklin Gothic Demi" panose="020B0703020102020204" pitchFamily="34" charset="0"/>
              </a:rPr>
              <a:t>.</a:t>
            </a:r>
            <a:endParaRPr lang="en-PH" sz="2400" dirty="0">
              <a:solidFill>
                <a:schemeClr val="accent2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0EE4035-B097-09CA-8DA7-CE4252B802BE}"/>
              </a:ext>
            </a:extLst>
          </p:cNvPr>
          <p:cNvSpPr txBox="1"/>
          <p:nvPr/>
        </p:nvSpPr>
        <p:spPr>
          <a:xfrm flipH="1">
            <a:off x="8374970" y="4456295"/>
            <a:ext cx="7799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>
                <a:latin typeface="Franklin Gothic Demi" panose="020B0703020102020204" pitchFamily="34" charset="0"/>
              </a:rPr>
              <a:t>7</a:t>
            </a:r>
            <a:endParaRPr lang="en-PH" sz="2400" dirty="0">
              <a:latin typeface="Franklin Gothic Demi" panose="020B07030201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A28331F-C033-4564-55C8-80F60B11935B}"/>
              </a:ext>
            </a:extLst>
          </p:cNvPr>
          <p:cNvSpPr txBox="1"/>
          <p:nvPr/>
        </p:nvSpPr>
        <p:spPr>
          <a:xfrm flipH="1">
            <a:off x="7514313" y="4451526"/>
            <a:ext cx="7175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>
                <a:latin typeface="Franklin Gothic Demi" panose="020B0703020102020204" pitchFamily="34" charset="0"/>
              </a:rPr>
              <a:t>1</a:t>
            </a:r>
            <a:endParaRPr lang="en-PH" sz="2400" dirty="0">
              <a:latin typeface="Franklin Gothic Demi" panose="020B07030201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E2D07BD5-9EBC-05D6-A27B-FCD2FCC56D5A}"/>
              </a:ext>
            </a:extLst>
          </p:cNvPr>
          <p:cNvSpPr/>
          <p:nvPr/>
        </p:nvSpPr>
        <p:spPr>
          <a:xfrm>
            <a:off x="6911210" y="5477615"/>
            <a:ext cx="3118823" cy="6723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1400">
              <a:latin typeface="Franklin Gothic Demi" panose="020B0703020102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B533106-9A6F-E22C-3D60-F1445CE1412D}"/>
              </a:ext>
            </a:extLst>
          </p:cNvPr>
          <p:cNvSpPr txBox="1"/>
          <p:nvPr/>
        </p:nvSpPr>
        <p:spPr>
          <a:xfrm flipH="1">
            <a:off x="9202585" y="5505743"/>
            <a:ext cx="7799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>
                <a:solidFill>
                  <a:schemeClr val="accent2"/>
                </a:solidFill>
                <a:latin typeface="Franklin Gothic Demi" panose="020B0703020102020204" pitchFamily="34" charset="0"/>
              </a:rPr>
              <a:t>5</a:t>
            </a:r>
            <a:endParaRPr lang="en-PH" sz="2400" dirty="0">
              <a:solidFill>
                <a:schemeClr val="accent2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54481F7-C683-9EDB-943A-15A02D8FB4DB}"/>
              </a:ext>
            </a:extLst>
          </p:cNvPr>
          <p:cNvSpPr txBox="1"/>
          <p:nvPr/>
        </p:nvSpPr>
        <p:spPr>
          <a:xfrm flipH="1">
            <a:off x="8243760" y="5497020"/>
            <a:ext cx="7799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>
                <a:solidFill>
                  <a:schemeClr val="accent2"/>
                </a:solidFill>
                <a:latin typeface="Franklin Gothic Demi" panose="020B0703020102020204" pitchFamily="34" charset="0"/>
              </a:rPr>
              <a:t>5</a:t>
            </a:r>
            <a:endParaRPr lang="en-PH" sz="2400" dirty="0">
              <a:solidFill>
                <a:schemeClr val="accent2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29684B3-00AF-FA7B-455D-7F37413953EB}"/>
              </a:ext>
            </a:extLst>
          </p:cNvPr>
          <p:cNvSpPr txBox="1"/>
          <p:nvPr/>
        </p:nvSpPr>
        <p:spPr>
          <a:xfrm flipH="1">
            <a:off x="7690686" y="5466157"/>
            <a:ext cx="7799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7200" dirty="0">
                <a:solidFill>
                  <a:schemeClr val="accent2"/>
                </a:solidFill>
                <a:latin typeface="Franklin Gothic Demi" panose="020B0703020102020204" pitchFamily="34" charset="0"/>
              </a:rPr>
              <a:t>2</a:t>
            </a:r>
            <a:endParaRPr lang="en-PH" sz="2400" dirty="0">
              <a:solidFill>
                <a:schemeClr val="accent2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671D966-C207-2EA3-CE89-291060CBF086}"/>
              </a:ext>
            </a:extLst>
          </p:cNvPr>
          <p:cNvSpPr txBox="1"/>
          <p:nvPr/>
        </p:nvSpPr>
        <p:spPr>
          <a:xfrm flipH="1">
            <a:off x="8230690" y="1572111"/>
            <a:ext cx="1854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PH" sz="3200" dirty="0">
                <a:solidFill>
                  <a:schemeClr val="accent2">
                    <a:lumMod val="75000"/>
                  </a:schemeClr>
                </a:solidFill>
                <a:latin typeface="Franklin Gothic Demi" panose="020B0703020102020204" pitchFamily="34" charset="0"/>
              </a:rPr>
              <a:t>3</a:t>
            </a:r>
            <a:endParaRPr lang="en-PH" sz="1000" dirty="0">
              <a:solidFill>
                <a:schemeClr val="accent2">
                  <a:lumMod val="75000"/>
                </a:schemeClr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E17AD6D-0B8B-9033-47D1-4164C428C703}"/>
              </a:ext>
            </a:extLst>
          </p:cNvPr>
          <p:cNvSpPr txBox="1"/>
          <p:nvPr/>
        </p:nvSpPr>
        <p:spPr>
          <a:xfrm flipH="1">
            <a:off x="7208467" y="4218208"/>
            <a:ext cx="18548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PH" sz="3200" dirty="0">
                <a:solidFill>
                  <a:schemeClr val="accent2">
                    <a:lumMod val="75000"/>
                  </a:schemeClr>
                </a:solidFill>
                <a:latin typeface="Franklin Gothic Demi" panose="020B0703020102020204" pitchFamily="34" charset="0"/>
              </a:rPr>
              <a:t>1</a:t>
            </a:r>
            <a:endParaRPr lang="en-PH" sz="1000" dirty="0">
              <a:solidFill>
                <a:schemeClr val="accent2">
                  <a:lumMod val="75000"/>
                </a:schemeClr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9457EE31-AE25-1370-788B-745F0398B108}"/>
              </a:ext>
            </a:extLst>
          </p:cNvPr>
          <p:cNvSpPr/>
          <p:nvPr/>
        </p:nvSpPr>
        <p:spPr>
          <a:xfrm>
            <a:off x="1712918" y="5424654"/>
            <a:ext cx="2981050" cy="1274436"/>
          </a:xfrm>
          <a:prstGeom prst="ellipse">
            <a:avLst/>
          </a:prstGeom>
          <a:noFill/>
          <a:ln w="57150">
            <a:solidFill>
              <a:srgbClr val="9031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2D7C9C4A-B152-4A96-4008-1F4CEE4AA156}"/>
              </a:ext>
            </a:extLst>
          </p:cNvPr>
          <p:cNvSpPr/>
          <p:nvPr/>
        </p:nvSpPr>
        <p:spPr>
          <a:xfrm>
            <a:off x="7179002" y="5604267"/>
            <a:ext cx="2981050" cy="1108735"/>
          </a:xfrm>
          <a:prstGeom prst="ellipse">
            <a:avLst/>
          </a:prstGeom>
          <a:noFill/>
          <a:ln w="57150">
            <a:solidFill>
              <a:srgbClr val="9031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160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404B2AC-EB72-0832-B241-3F4E434CD0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29158" y="4192374"/>
            <a:ext cx="2021276" cy="2819860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C23F499E-B6B3-9364-10CD-449CC95005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46664" y="4142269"/>
            <a:ext cx="2021276" cy="2819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553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/>
      <p:bldP spid="23" grpId="0" animBg="1"/>
      <p:bldP spid="11" grpId="0" animBg="1"/>
      <p:bldP spid="2" grpId="0"/>
      <p:bldP spid="3" grpId="0"/>
      <p:bldP spid="4" grpId="0"/>
      <p:bldP spid="5" grpId="0" animBg="1"/>
      <p:bldP spid="6" grpId="0"/>
      <p:bldP spid="7" grpId="0"/>
      <p:bldP spid="8" grpId="0"/>
      <p:bldP spid="16" grpId="0"/>
      <p:bldP spid="17" grpId="0"/>
      <p:bldP spid="18" grpId="0" animBg="1"/>
      <p:bldP spid="19" grpId="0"/>
      <p:bldP spid="20" grpId="0"/>
      <p:bldP spid="21" grpId="0"/>
      <p:bldP spid="34" grpId="0"/>
      <p:bldP spid="35" grpId="0"/>
      <p:bldP spid="36" grpId="0"/>
      <p:bldP spid="37" grpId="0" animBg="1"/>
      <p:bldP spid="38" grpId="0"/>
      <p:bldP spid="39" grpId="0"/>
      <p:bldP spid="40" grpId="0"/>
      <p:bldP spid="41" grpId="0"/>
      <p:bldP spid="42" grpId="0"/>
      <p:bldP spid="43" grpId="0" animBg="1"/>
      <p:bldP spid="44" grpId="0"/>
      <p:bldP spid="45" grpId="0"/>
      <p:bldP spid="46" grpId="0"/>
      <p:bldP spid="47" grpId="0"/>
      <p:bldP spid="48" grpId="0"/>
      <p:bldP spid="49" grpId="0" animBg="1"/>
      <p:bldP spid="5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107</Words>
  <Application>Microsoft Office PowerPoint</Application>
  <PresentationFormat>Widescreen</PresentationFormat>
  <Paragraphs>67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Agency FB</vt:lpstr>
      <vt:lpstr>Arial</vt:lpstr>
      <vt:lpstr>Calibri</vt:lpstr>
      <vt:lpstr>Calibri Light</vt:lpstr>
      <vt:lpstr>DaunPenh</vt:lpstr>
      <vt:lpstr>Franklin Gothic Demi</vt:lpstr>
      <vt:lpstr>Franklin Gothic Medium</vt:lpstr>
      <vt:lpstr>MoolBoran</vt:lpstr>
      <vt:lpstr>Office Theme</vt:lpstr>
      <vt:lpstr>ប្រមាណវិធីគុណចំនួនទសភាគ</vt:lpstr>
      <vt:lpstr>PowerPoint Presentation</vt:lpstr>
      <vt:lpstr>PowerPoint Presentation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Multiplication of Decimals in Vertical Form</dc:title>
  <dc:creator>XY-PC</dc:creator>
  <cp:lastModifiedBy>XY-PC</cp:lastModifiedBy>
  <cp:revision>3</cp:revision>
  <dcterms:created xsi:type="dcterms:W3CDTF">2023-08-08T10:59:35Z</dcterms:created>
  <dcterms:modified xsi:type="dcterms:W3CDTF">2023-08-27T07:08:43Z</dcterms:modified>
</cp:coreProperties>
</file>