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1"/>
  </p:notesMasterIdLst>
  <p:sldIdLst>
    <p:sldId id="282" r:id="rId2"/>
    <p:sldId id="322" r:id="rId3"/>
    <p:sldId id="315" r:id="rId4"/>
    <p:sldId id="323" r:id="rId5"/>
    <p:sldId id="324" r:id="rId6"/>
    <p:sldId id="326" r:id="rId7"/>
    <p:sldId id="327" r:id="rId8"/>
    <p:sldId id="325" r:id="rId9"/>
    <p:sldId id="283" r:id="rId10"/>
  </p:sldIdLst>
  <p:sldSz cx="9144000" cy="5143500" type="screen16x9"/>
  <p:notesSz cx="6858000" cy="9144000"/>
  <p:embeddedFontLst>
    <p:embeddedFont>
      <p:font typeface="Canva Sans" panose="020B0604020202020204" charset="0"/>
      <p:regular r:id="rId12"/>
    </p:embeddedFont>
    <p:embeddedFont>
      <p:font typeface="Comic Sans" panose="020B0604020202020204" charset="0"/>
      <p:regular r:id="rId13"/>
    </p:embeddedFont>
    <p:embeddedFont>
      <p:font typeface="Khmer S1" panose="020B0604020202020204" charset="0"/>
      <p:regular r:id="rId14"/>
    </p:embeddedFont>
    <p:embeddedFont>
      <p:font typeface="Lilita One" panose="020B0604020202020204" charset="0"/>
      <p:regular r:id="rId15"/>
    </p:embeddedFont>
    <p:embeddedFont>
      <p:font typeface="Merriweather Bold" panose="020B0604020202020204" charset="0"/>
      <p:regular r:id="rId16"/>
    </p:embeddedFont>
    <p:embeddedFont>
      <p:font typeface="More Sugar" panose="020B0604020202020204" charset="0"/>
      <p:regular r:id="rId17"/>
    </p:embeddedFont>
    <p:embeddedFont>
      <p:font typeface="Poppins" panose="000005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5977F0-EEF7-4E70-89E2-9D5ACD5FCDF2}">
  <a:tblStyle styleId="{1B5977F0-EEF7-4E70-89E2-9D5ACD5FC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3883" autoAdjust="0"/>
  </p:normalViewPr>
  <p:slideViewPr>
    <p:cSldViewPr snapToGrid="0">
      <p:cViewPr varScale="1">
        <p:scale>
          <a:sx n="93" d="100"/>
          <a:sy n="93" d="100"/>
        </p:scale>
        <p:origin x="162" y="6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12" Type="http://schemas.openxmlformats.org/officeDocument/2006/relationships/image" Target="../media/image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 Hi GIF - Hello Hi Cute - Discover &amp; Share GIFs | Hi gif, Hello gif,  Hu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81" y="2903220"/>
            <a:ext cx="1860529" cy="18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938" t="4795" r="5726" b="27844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Google Shape;1187;p41"/>
          <p:cNvSpPr txBox="1">
            <a:spLocks/>
          </p:cNvSpPr>
          <p:nvPr/>
        </p:nvSpPr>
        <p:spPr>
          <a:xfrm>
            <a:off x="960120" y="266700"/>
            <a:ext cx="7810500" cy="2834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grade 6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 Time and activities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2 Telling the time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time is it now?</a:t>
            </a: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Student’s book Page 12 13</a:t>
            </a:r>
          </a:p>
        </p:txBody>
      </p:sp>
    </p:spTree>
    <p:extLst>
      <p:ext uri="{BB962C8B-B14F-4D97-AF65-F5344CB8AC3E}">
        <p14:creationId xmlns:p14="http://schemas.microsoft.com/office/powerpoint/2010/main" val="414977058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364825" y="-135578"/>
            <a:ext cx="4761565" cy="1376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rgbClr val="0070C0"/>
                </a:solidFill>
                <a:latin typeface="Merriweather Bold"/>
              </a:rPr>
              <a:t>Time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4465320" y="458431"/>
            <a:ext cx="3009900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4800" dirty="0">
                <a:solidFill>
                  <a:srgbClr val="0070C0"/>
                </a:solidFill>
                <a:cs typeface="Khmer S1"/>
              </a:rPr>
              <a:t>ពេលវេលា</a:t>
            </a:r>
            <a:endParaRPr lang="en-US" sz="48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2050" name="Picture 2" descr="Time GIFs | Teno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31" y="1651857"/>
            <a:ext cx="2753995" cy="275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D1449E7-F2D4-A0E5-4D29-1326524E29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3034" y="25717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0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92"/>
    </mc:Choice>
    <mc:Fallback>
      <p:transition spd="slow" advTm="8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3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697531" y="1021741"/>
            <a:ext cx="4761565" cy="1376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rgbClr val="F04338"/>
                </a:solidFill>
                <a:latin typeface="Merriweather Bold"/>
              </a:rPr>
              <a:t>Clock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698960" y="2490271"/>
            <a:ext cx="3009900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4800" dirty="0">
                <a:solidFill>
                  <a:srgbClr val="F04338"/>
                </a:solidFill>
                <a:cs typeface="Khmer S1"/>
              </a:rPr>
              <a:t>នាឡិកា</a:t>
            </a:r>
            <a:endParaRPr lang="en-US" sz="4800" dirty="0">
              <a:solidFill>
                <a:srgbClr val="F04338"/>
              </a:solidFill>
              <a:cs typeface="Khmer S1"/>
            </a:endParaRPr>
          </a:p>
        </p:txBody>
      </p:sp>
      <p:pic>
        <p:nvPicPr>
          <p:cNvPr id="1026" name="Picture 2" descr="Alarm Clock GIFs - Find &amp; Share on GIPH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427" y="1328769"/>
            <a:ext cx="2907665" cy="290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C5300C-E1EF-9DCB-9C5A-038223BF21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3261" y="27826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88621"/>
      </p:ext>
    </p:extLst>
  </p:cSld>
  <p:clrMapOvr>
    <a:masterClrMapping/>
  </p:clrMapOvr>
  <p:transition spd="slow" advTm="778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7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731520" y="1161723"/>
            <a:ext cx="4761565" cy="1376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7030A0"/>
                </a:solidFill>
                <a:latin typeface="Merriweather Bold"/>
              </a:rPr>
              <a:t>O’Clock</a:t>
            </a:r>
            <a:r>
              <a:rPr lang="en-US" sz="6000" dirty="0">
                <a:solidFill>
                  <a:srgbClr val="7030A0"/>
                </a:solidFill>
                <a:latin typeface="Merriweather Bold"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958840" y="1636273"/>
            <a:ext cx="3009900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4800" dirty="0">
                <a:solidFill>
                  <a:srgbClr val="7030A0"/>
                </a:solidFill>
                <a:cs typeface="Khmer S1"/>
              </a:rPr>
              <a:t>ម៉ោង</a:t>
            </a:r>
            <a:endParaRPr lang="en-US" sz="4800" dirty="0">
              <a:solidFill>
                <a:srgbClr val="7030A0"/>
              </a:solidFill>
              <a:cs typeface="Khmer S1"/>
            </a:endParaRPr>
          </a:p>
        </p:txBody>
      </p:sp>
      <p:pic>
        <p:nvPicPr>
          <p:cNvPr id="3078" name="Picture 6" descr="Time Flies Clock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72" y="1161723"/>
            <a:ext cx="2972435" cy="297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B1B9888-DF30-80C2-EF27-4A856F295D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7774" y="28092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1798"/>
      </p:ext>
    </p:extLst>
  </p:cSld>
  <p:clrMapOvr>
    <a:masterClrMapping/>
  </p:clrMapOvr>
  <p:transition spd="slow" advTm="803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2766727" y="1259795"/>
            <a:ext cx="4899660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What time is it now?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2766727" y="2571750"/>
            <a:ext cx="4899660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Khmer S1"/>
              </a:rPr>
              <a:t>តើពេលនេះម៉ោងប៉ុន្មាន?</a:t>
            </a:r>
            <a:endParaRPr lang="en-US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ea typeface="Arial"/>
              <a:cs typeface="Khmer S1"/>
            </a:endParaRPr>
          </a:p>
        </p:txBody>
      </p:sp>
      <p:pic>
        <p:nvPicPr>
          <p:cNvPr id="4100" name="Picture 4" descr="Question Mark Gif - Ice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5415" y="1138050"/>
            <a:ext cx="3025775" cy="25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662134E-69D0-D999-C3C6-B61CDD0F55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11757" y="35789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95726"/>
      </p:ext>
    </p:extLst>
  </p:cSld>
  <p:clrMapOvr>
    <a:masterClrMapping/>
  </p:clrMapOvr>
  <p:transition spd="slow" advTm="1624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2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1400384" y="1292411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It’s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 7 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o’clock.</a:t>
            </a:r>
          </a:p>
        </p:txBody>
      </p:sp>
      <p:sp>
        <p:nvSpPr>
          <p:cNvPr id="6" name="Folded Corner 5"/>
          <p:cNvSpPr/>
          <p:nvPr/>
        </p:nvSpPr>
        <p:spPr>
          <a:xfrm>
            <a:off x="1400384" y="2778982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ពេលនេះម៉ោង </a:t>
            </a:r>
            <a:r>
              <a:rPr lang="km-KH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៧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5124" name="Picture 4" descr="Animated Illustration of a Woman Pointing Sideways | UGOKAW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1052609"/>
            <a:ext cx="2787650" cy="278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BAD0440-EE62-C322-0294-02057D3B8F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22670" y="39037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28628"/>
      </p:ext>
    </p:extLst>
  </p:cSld>
  <p:clrMapOvr>
    <a:masterClrMapping/>
  </p:clrMapOvr>
  <p:transition spd="slow" advTm="1564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6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66642" y="3286854"/>
            <a:ext cx="1287292" cy="1465563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" name="Freeform 3"/>
          <p:cNvSpPr/>
          <p:nvPr/>
        </p:nvSpPr>
        <p:spPr>
          <a:xfrm>
            <a:off x="567267" y="1936164"/>
            <a:ext cx="962077" cy="1252245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9" name="Rounded Rectangular Callout 18"/>
          <p:cNvSpPr/>
          <p:nvPr/>
        </p:nvSpPr>
        <p:spPr>
          <a:xfrm>
            <a:off x="1304313" y="1366074"/>
            <a:ext cx="5118673" cy="586767"/>
          </a:xfrm>
          <a:prstGeom prst="wedgeRoundRectCallout">
            <a:avLst>
              <a:gd name="adj1" fmla="val -42666"/>
              <a:gd name="adj2" fmla="val 1178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7"/>
          <p:cNvSpPr txBox="1"/>
          <p:nvPr/>
        </p:nvSpPr>
        <p:spPr>
          <a:xfrm>
            <a:off x="1484144" y="1593766"/>
            <a:ext cx="4938842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time is it now?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2560320" y="2805462"/>
            <a:ext cx="5181794" cy="586767"/>
          </a:xfrm>
          <a:prstGeom prst="wedgeRoundRectCallout">
            <a:avLst>
              <a:gd name="adj1" fmla="val 44420"/>
              <a:gd name="adj2" fmla="val 11136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0"/>
          <p:cNvSpPr txBox="1"/>
          <p:nvPr/>
        </p:nvSpPr>
        <p:spPr>
          <a:xfrm>
            <a:off x="2723950" y="2979077"/>
            <a:ext cx="4812908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It’s 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7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o’clock.</a:t>
            </a:r>
          </a:p>
        </p:txBody>
      </p:sp>
      <p:sp>
        <p:nvSpPr>
          <p:cNvPr id="9" name="Parallelogram 8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Pair work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37C0892-2613-941D-966F-849274290F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13956"/>
      </p:ext>
    </p:extLst>
  </p:cSld>
  <p:clrMapOvr>
    <a:masterClrMapping/>
  </p:clrMapOvr>
  <p:transition spd="slow" advTm="2616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52591" y="1983062"/>
            <a:ext cx="1074876" cy="1177135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" name="Freeform 3"/>
          <p:cNvSpPr/>
          <p:nvPr/>
        </p:nvSpPr>
        <p:spPr>
          <a:xfrm>
            <a:off x="2529444" y="4019643"/>
            <a:ext cx="760954" cy="1012621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4" name="Freeform 4"/>
          <p:cNvSpPr/>
          <p:nvPr/>
        </p:nvSpPr>
        <p:spPr>
          <a:xfrm>
            <a:off x="501268" y="2652185"/>
            <a:ext cx="975478" cy="1062356"/>
          </a:xfrm>
          <a:custGeom>
            <a:avLst/>
            <a:gdLst/>
            <a:ahLst/>
            <a:cxnLst/>
            <a:rect l="l" t="t" r="r" b="b"/>
            <a:pathLst>
              <a:path w="1950955" h="2124712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b="-44982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5" name="Freeform 5"/>
          <p:cNvSpPr/>
          <p:nvPr/>
        </p:nvSpPr>
        <p:spPr>
          <a:xfrm>
            <a:off x="2195099" y="938836"/>
            <a:ext cx="850370" cy="1044227"/>
          </a:xfrm>
          <a:custGeom>
            <a:avLst/>
            <a:gdLst/>
            <a:ahLst/>
            <a:cxnLst/>
            <a:rect l="l" t="t" r="r" b="b"/>
            <a:pathLst>
              <a:path w="1700740" h="2088453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b="-4030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6" name="Freeform 6"/>
          <p:cNvSpPr/>
          <p:nvPr/>
        </p:nvSpPr>
        <p:spPr>
          <a:xfrm rot="-2305114" flipH="1">
            <a:off x="7017548" y="3632738"/>
            <a:ext cx="1662484" cy="889429"/>
          </a:xfrm>
          <a:custGeom>
            <a:avLst/>
            <a:gdLst/>
            <a:ahLst/>
            <a:cxnLst/>
            <a:rect l="l" t="t" r="r" b="b"/>
            <a:pathLst>
              <a:path w="3324967" h="177885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7" name="TextBox 7"/>
          <p:cNvSpPr txBox="1"/>
          <p:nvPr/>
        </p:nvSpPr>
        <p:spPr>
          <a:xfrm>
            <a:off x="3147453" y="1342370"/>
            <a:ext cx="283190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What time is it now?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57464" y="3029488"/>
            <a:ext cx="279449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It’s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2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 o’clock.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What time is it now?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31543" y="4292739"/>
            <a:ext cx="320268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It’s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……….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 o’clock.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What time is it now?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937760" y="2489042"/>
            <a:ext cx="287789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It’s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……….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 o’clock.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What time is it now?</a:t>
            </a:r>
          </a:p>
        </p:txBody>
      </p:sp>
      <p:sp>
        <p:nvSpPr>
          <p:cNvPr id="11" name="Freeform 11"/>
          <p:cNvSpPr/>
          <p:nvPr/>
        </p:nvSpPr>
        <p:spPr>
          <a:xfrm rot="2593753" flipH="1">
            <a:off x="401509" y="4134927"/>
            <a:ext cx="1642314" cy="878638"/>
          </a:xfrm>
          <a:custGeom>
            <a:avLst/>
            <a:gdLst/>
            <a:ahLst/>
            <a:cxnLst/>
            <a:rect l="l" t="t" r="r" b="b"/>
            <a:pathLst>
              <a:path w="3284627" h="1757275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2" name="Freeform 12"/>
          <p:cNvSpPr/>
          <p:nvPr/>
        </p:nvSpPr>
        <p:spPr>
          <a:xfrm rot="9409242" flipH="1">
            <a:off x="593134" y="1500057"/>
            <a:ext cx="1414850" cy="756945"/>
          </a:xfrm>
          <a:custGeom>
            <a:avLst/>
            <a:gdLst/>
            <a:ahLst/>
            <a:cxnLst/>
            <a:rect l="l" t="t" r="r" b="b"/>
            <a:pathLst>
              <a:path w="2829700" h="1513889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13" name="Freeform 13"/>
          <p:cNvSpPr/>
          <p:nvPr/>
        </p:nvSpPr>
        <p:spPr>
          <a:xfrm rot="3283475" flipV="1">
            <a:off x="6934496" y="1276919"/>
            <a:ext cx="1334406" cy="713907"/>
          </a:xfrm>
          <a:custGeom>
            <a:avLst/>
            <a:gdLst/>
            <a:ahLst/>
            <a:cxnLst/>
            <a:rect l="l" t="t" r="r" b="b"/>
            <a:pathLst>
              <a:path w="2668811" h="1427814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4" name="TextBox 14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4</a:t>
            </a:r>
          </a:p>
        </p:txBody>
      </p:sp>
      <p:sp>
        <p:nvSpPr>
          <p:cNvPr id="19" name="Parallelogram 18"/>
          <p:cNvSpPr/>
          <p:nvPr/>
        </p:nvSpPr>
        <p:spPr>
          <a:xfrm>
            <a:off x="202131" y="279133"/>
            <a:ext cx="8653111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Group work</a:t>
            </a:r>
          </a:p>
        </p:txBody>
      </p:sp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8E1FB4-F4A5-D1E6-6812-8B7FD4F651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668826" y="38836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07377"/>
      </p:ext>
    </p:extLst>
  </p:cSld>
  <p:clrMapOvr>
    <a:masterClrMapping/>
  </p:clrMapOvr>
  <p:transition spd="slow" advTm="3334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4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6600" y="340735"/>
            <a:ext cx="5143500" cy="4114800"/>
          </a:xfrm>
          <a:prstGeom prst="rect">
            <a:avLst/>
          </a:prstGeom>
        </p:spPr>
      </p:pic>
      <p:pic>
        <p:nvPicPr>
          <p:cNvPr id="3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5" y="834055"/>
            <a:ext cx="3128159" cy="31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0" y="4237403"/>
            <a:ext cx="514350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>
                <a:solidFill>
                  <a:srgbClr val="4E748F"/>
                </a:solidFill>
                <a:latin typeface="More Sugar"/>
              </a:rPr>
              <a:t>By Hun </a:t>
            </a:r>
            <a:r>
              <a:rPr lang="en-US" sz="1250" dirty="0" err="1">
                <a:solidFill>
                  <a:srgbClr val="4E748F"/>
                </a:solidFill>
                <a:latin typeface="More Sugar"/>
              </a:rPr>
              <a:t>chanseyha</a:t>
            </a:r>
            <a:endParaRPr lang="en-US" sz="1250" dirty="0">
              <a:solidFill>
                <a:srgbClr val="4E748F"/>
              </a:solidFill>
              <a:latin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211593451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2558</TotalTime>
  <Words>114</Words>
  <Application>Microsoft Office PowerPoint</Application>
  <PresentationFormat>On-screen Show (16:9)</PresentationFormat>
  <Paragraphs>36</Paragraphs>
  <Slides>9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Khmer S1</vt:lpstr>
      <vt:lpstr>Canva Sans</vt:lpstr>
      <vt:lpstr>Comic Sans</vt:lpstr>
      <vt:lpstr>More Sugar</vt:lpstr>
      <vt:lpstr>Poppins</vt:lpstr>
      <vt:lpstr>Merriweather Bold</vt:lpstr>
      <vt:lpstr>Lilita One</vt:lpstr>
      <vt:lpstr>Arial</vt:lpstr>
      <vt:lpstr>Language Arts Development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DEVELOPMENT FOR PRE-K</dc:title>
  <dc:creator>XY-PC</dc:creator>
  <cp:lastModifiedBy>Czyrenne Malonzo</cp:lastModifiedBy>
  <cp:revision>80</cp:revision>
  <dcterms:modified xsi:type="dcterms:W3CDTF">2024-09-13T00:16:43Z</dcterms:modified>
</cp:coreProperties>
</file>