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22" r:id="rId3"/>
    <p:sldId id="329" r:id="rId4"/>
    <p:sldId id="328" r:id="rId5"/>
    <p:sldId id="330" r:id="rId6"/>
    <p:sldId id="324" r:id="rId7"/>
    <p:sldId id="326" r:id="rId8"/>
    <p:sldId id="327" r:id="rId9"/>
    <p:sldId id="325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67" d="100"/>
          <a:sy n="67" d="100"/>
        </p:scale>
        <p:origin x="84" y="60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Feeling happy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go to school?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9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school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575227" y="3536911"/>
            <a:ext cx="3438733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សាលារៀន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6" name="Picture 8" descr="Going to School Animated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1006421"/>
            <a:ext cx="3030387" cy="30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7EE035-4801-9D2A-D4A9-5CC597D22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174" y="3536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9"/>
    </mc:Choice>
    <mc:Fallback xmlns="">
      <p:transition spd="slow" advTm="7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go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ទៅ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7170" name="Picture 2" descr="Girl going to school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4" y="1250910"/>
            <a:ext cx="1571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2A3FF8-7320-F4C2-962F-DF269C0761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1904" y="3091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9"/>
    </mc:Choice>
    <mc:Fallback xmlns="">
      <p:transition spd="slow" advTm="6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38382" y="1250910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By bike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812632" y="3128145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ដោយជិះកង់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5124" name="Picture 4" descr="Boy Riding Bicycle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7" y="1348740"/>
            <a:ext cx="2854383" cy="28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97ED80-82E8-D905-08B9-AF22C51FB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8052" y="3116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4"/>
    </mc:Choice>
    <mc:Fallback xmlns="">
      <p:transition spd="slow" advTm="9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74325" y="1586542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7200" dirty="0">
                <a:solidFill>
                  <a:srgbClr val="0070C0"/>
                </a:solidFill>
                <a:latin typeface="Merriweather Bold"/>
              </a:rPr>
              <a:t>On foot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1484296" y="3502233"/>
            <a:ext cx="300990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ដោយដើរ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6146" name="Picture 2" descr="School Gif - Ice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96" y="806559"/>
            <a:ext cx="3999648" cy="351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4F6DE7-5440-59E0-EEEA-56336765D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87" y="3529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4"/>
    </mc:Choice>
    <mc:Fallback xmlns="">
      <p:transition spd="slow" advTm="9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048151" y="1624965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How do you go to school?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1048151" y="2807970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តើអ្នកទៅសាលាដូចម្ដេច?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1028" name="Picture 4" descr="Girl saying hi Animate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35" y="108204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AD908B-FA6D-B8E9-0C58-479DF8210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3181" y="37550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 advTm="137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 go to school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by bike</a:t>
            </a:r>
          </a:p>
        </p:txBody>
      </p:sp>
      <p:pic>
        <p:nvPicPr>
          <p:cNvPr id="4100" name="Picture 4" descr="Man Saying Hi Vector Art, Icons, and Graphics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1" y="2267447"/>
            <a:ext cx="2693503" cy="26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2897204" y="2585813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ខ្ញុំទៅសាលា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ដោយជិះកង់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7A04E8-9A04-22BF-C64E-00CE408FB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439" y="3615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 advTm="165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5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7"/>
          <p:cNvSpPr txBox="1"/>
          <p:nvPr/>
        </p:nvSpPr>
        <p:spPr>
          <a:xfrm>
            <a:off x="1484144" y="1520349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 bike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71669A-6842-3FE5-6C10-E322E283A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908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 advTm="286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2" y="1342370"/>
            <a:ext cx="364320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3" y="3029488"/>
            <a:ext cx="35089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 bike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on foot.</a:t>
            </a: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49001" y="2489042"/>
            <a:ext cx="354341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 go to school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by………</a:t>
            </a: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  <a:endParaRPr lang="en-US" sz="2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How do you go to school?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BBD22D-1183-CB87-D5C8-DD35ECCED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8622" y="4077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 advTm="386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142</Words>
  <Application>Microsoft Office PowerPoint</Application>
  <PresentationFormat>On-screen Show (16:9)</PresentationFormat>
  <Paragraphs>38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Khmer S1</vt:lpstr>
      <vt:lpstr>Canva Sans</vt:lpstr>
      <vt:lpstr>Comic Sans</vt:lpstr>
      <vt:lpstr>More Sugar</vt:lpstr>
      <vt:lpstr>Poppins</vt:lpstr>
      <vt:lpstr>Merriweather Bold</vt:lpstr>
      <vt:lpstr>Lilita One</vt:lpstr>
      <vt:lpstr>Arial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Malonzo</cp:lastModifiedBy>
  <cp:revision>105</cp:revision>
  <dcterms:modified xsi:type="dcterms:W3CDTF">2024-09-13T00:17:36Z</dcterms:modified>
</cp:coreProperties>
</file>