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31" r:id="rId3"/>
    <p:sldId id="322" r:id="rId4"/>
    <p:sldId id="330" r:id="rId5"/>
    <p:sldId id="324" r:id="rId6"/>
    <p:sldId id="326" r:id="rId7"/>
    <p:sldId id="327" r:id="rId8"/>
    <p:sldId id="325" r:id="rId9"/>
    <p:sldId id="283" r:id="rId10"/>
  </p:sldIdLst>
  <p:sldSz cx="9144000" cy="5143500" type="screen16x9"/>
  <p:notesSz cx="6858000" cy="9144000"/>
  <p:embeddedFontLst>
    <p:embeddedFont>
      <p:font typeface="Canva Sans" panose="020B0600070205080204" charset="0"/>
      <p:regular r:id="rId12"/>
    </p:embeddedFont>
    <p:embeddedFont>
      <p:font typeface="Comic Sans" panose="020B0600070205080204" charset="0"/>
      <p:regular r:id="rId13"/>
    </p:embeddedFont>
    <p:embeddedFont>
      <p:font typeface="Khmer S1" panose="020B0600070205080204" charset="0"/>
      <p:regular r:id="rId14"/>
    </p:embeddedFont>
    <p:embeddedFont>
      <p:font typeface="Lilita One" panose="020B0600070205080204" charset="0"/>
      <p:regular r:id="rId15"/>
    </p:embeddedFont>
    <p:embeddedFont>
      <p:font typeface="Merriweather Bold" panose="020B0600070205080204" charset="0"/>
      <p:regular r:id="rId16"/>
    </p:embeddedFont>
    <p:embeddedFont>
      <p:font typeface="More Sugar" panose="020B060007020508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89F3A-B2B6-4629-B434-490D4B1C4432}" v="15" dt="2024-09-16T08:06:10.742"/>
  </p1510:revLst>
</p1510:revInfo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111" d="100"/>
          <a:sy n="111" d="100"/>
        </p:scale>
        <p:origin x="114" y="60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oto kageto" userId="32823e1b33af3d12" providerId="LiveId" clId="{C1389F3A-B2B6-4629-B434-490D4B1C4432}"/>
    <pc:docChg chg="custSel modSld">
      <pc:chgData name="makoto kageto" userId="32823e1b33af3d12" providerId="LiveId" clId="{C1389F3A-B2B6-4629-B434-490D4B1C4432}" dt="2024-09-16T08:06:24.071" v="23" actId="1076"/>
      <pc:docMkLst>
        <pc:docMk/>
      </pc:docMkLst>
      <pc:sldChg chg="addSp delSp modSp mod delAnim modAnim">
        <pc:chgData name="makoto kageto" userId="32823e1b33af3d12" providerId="LiveId" clId="{C1389F3A-B2B6-4629-B434-490D4B1C4432}" dt="2024-09-16T08:05:25.009" v="16" actId="1076"/>
        <pc:sldMkLst>
          <pc:docMk/>
          <pc:sldMk cId="885208933" sldId="322"/>
        </pc:sldMkLst>
        <pc:picChg chg="del">
          <ac:chgData name="makoto kageto" userId="32823e1b33af3d12" providerId="LiveId" clId="{C1389F3A-B2B6-4629-B434-490D4B1C4432}" dt="2024-09-16T08:05:23.453" v="15" actId="478"/>
          <ac:picMkLst>
            <pc:docMk/>
            <pc:sldMk cId="885208933" sldId="322"/>
            <ac:picMk id="4" creationId="{5408C47B-5263-1F44-01A9-0704EC7EC919}"/>
          </ac:picMkLst>
        </pc:picChg>
        <pc:picChg chg="add mod">
          <ac:chgData name="makoto kageto" userId="32823e1b33af3d12" providerId="LiveId" clId="{C1389F3A-B2B6-4629-B434-490D4B1C4432}" dt="2024-09-16T08:05:25.009" v="16" actId="1076"/>
          <ac:picMkLst>
            <pc:docMk/>
            <pc:sldMk cId="885208933" sldId="322"/>
            <ac:picMk id="5" creationId="{E801D78E-19FC-44DC-B6A2-23C75FDF15D0}"/>
          </ac:picMkLst>
        </pc:picChg>
      </pc:sldChg>
      <pc:sldChg chg="addSp delSp modSp mod delAnim modAnim">
        <pc:chgData name="makoto kageto" userId="32823e1b33af3d12" providerId="LiveId" clId="{C1389F3A-B2B6-4629-B434-490D4B1C4432}" dt="2024-09-16T08:04:53.746" v="11" actId="1076"/>
        <pc:sldMkLst>
          <pc:docMk/>
          <pc:sldMk cId="1891595726" sldId="324"/>
        </pc:sldMkLst>
        <pc:picChg chg="add mod">
          <ac:chgData name="makoto kageto" userId="32823e1b33af3d12" providerId="LiveId" clId="{C1389F3A-B2B6-4629-B434-490D4B1C4432}" dt="2024-09-16T08:04:53.746" v="11" actId="1076"/>
          <ac:picMkLst>
            <pc:docMk/>
            <pc:sldMk cId="1891595726" sldId="324"/>
            <ac:picMk id="2" creationId="{C379E16F-5F29-9FBB-F64B-8ACF68CBC735}"/>
          </ac:picMkLst>
        </pc:picChg>
        <pc:picChg chg="del">
          <ac:chgData name="makoto kageto" userId="32823e1b33af3d12" providerId="LiveId" clId="{C1389F3A-B2B6-4629-B434-490D4B1C4432}" dt="2024-09-16T08:04:52.089" v="10" actId="478"/>
          <ac:picMkLst>
            <pc:docMk/>
            <pc:sldMk cId="1891595726" sldId="324"/>
            <ac:picMk id="3" creationId="{BB3B4620-0FAD-589B-61D5-2592B9A37161}"/>
          </ac:picMkLst>
        </pc:picChg>
      </pc:sldChg>
      <pc:sldChg chg="addSp delSp modSp mod delAnim modAnim">
        <pc:chgData name="makoto kageto" userId="32823e1b33af3d12" providerId="LiveId" clId="{C1389F3A-B2B6-4629-B434-490D4B1C4432}" dt="2024-09-16T08:06:24.071" v="23" actId="1076"/>
        <pc:sldMkLst>
          <pc:docMk/>
          <pc:sldMk cId="1434207377" sldId="325"/>
        </pc:sldMkLst>
        <pc:picChg chg="add mod">
          <ac:chgData name="makoto kageto" userId="32823e1b33af3d12" providerId="LiveId" clId="{C1389F3A-B2B6-4629-B434-490D4B1C4432}" dt="2024-09-16T08:06:24.071" v="23" actId="1076"/>
          <ac:picMkLst>
            <pc:docMk/>
            <pc:sldMk cId="1434207377" sldId="325"/>
            <ac:picMk id="18" creationId="{71D7E89C-E909-D3C9-FB16-EF3E390EC18C}"/>
          </ac:picMkLst>
        </pc:picChg>
        <pc:picChg chg="del">
          <ac:chgData name="makoto kageto" userId="32823e1b33af3d12" providerId="LiveId" clId="{C1389F3A-B2B6-4629-B434-490D4B1C4432}" dt="2024-09-16T08:02:18.735" v="0" actId="478"/>
          <ac:picMkLst>
            <pc:docMk/>
            <pc:sldMk cId="1434207377" sldId="325"/>
            <ac:picMk id="19" creationId="{9D89BC76-4287-9A95-7688-8BD117C34EE0}"/>
          </ac:picMkLst>
        </pc:picChg>
      </pc:sldChg>
      <pc:sldChg chg="addSp delSp modSp mod delAnim modAnim">
        <pc:chgData name="makoto kageto" userId="32823e1b33af3d12" providerId="LiveId" clId="{C1389F3A-B2B6-4629-B434-490D4B1C4432}" dt="2024-09-16T08:04:24.229" v="8"/>
        <pc:sldMkLst>
          <pc:docMk/>
          <pc:sldMk cId="2659828628" sldId="326"/>
        </pc:sldMkLst>
        <pc:picChg chg="add mod">
          <ac:chgData name="makoto kageto" userId="32823e1b33af3d12" providerId="LiveId" clId="{C1389F3A-B2B6-4629-B434-490D4B1C4432}" dt="2024-09-16T08:04:24.229" v="8"/>
          <ac:picMkLst>
            <pc:docMk/>
            <pc:sldMk cId="2659828628" sldId="326"/>
            <ac:picMk id="2" creationId="{BEA23DDE-1F17-AD47-3B4C-DD5E606C5C12}"/>
          </ac:picMkLst>
        </pc:picChg>
        <pc:picChg chg="del">
          <ac:chgData name="makoto kageto" userId="32823e1b33af3d12" providerId="LiveId" clId="{C1389F3A-B2B6-4629-B434-490D4B1C4432}" dt="2024-09-16T08:04:20.140" v="7" actId="478"/>
          <ac:picMkLst>
            <pc:docMk/>
            <pc:sldMk cId="2659828628" sldId="326"/>
            <ac:picMk id="3" creationId="{63C98294-0A65-E122-5414-A66DCE5FD5DE}"/>
          </ac:picMkLst>
        </pc:picChg>
      </pc:sldChg>
      <pc:sldChg chg="addSp delSp modSp mod delAnim modAnim">
        <pc:chgData name="makoto kageto" userId="32823e1b33af3d12" providerId="LiveId" clId="{C1389F3A-B2B6-4629-B434-490D4B1C4432}" dt="2024-09-16T08:04:02.853" v="6" actId="1076"/>
        <pc:sldMkLst>
          <pc:docMk/>
          <pc:sldMk cId="3419213956" sldId="327"/>
        </pc:sldMkLst>
        <pc:picChg chg="add mod">
          <ac:chgData name="makoto kageto" userId="32823e1b33af3d12" providerId="LiveId" clId="{C1389F3A-B2B6-4629-B434-490D4B1C4432}" dt="2024-09-16T08:04:02.853" v="6" actId="1076"/>
          <ac:picMkLst>
            <pc:docMk/>
            <pc:sldMk cId="3419213956" sldId="327"/>
            <ac:picMk id="2" creationId="{6BA36B1A-8ECD-72A1-6359-BD0F0312A100}"/>
          </ac:picMkLst>
        </pc:picChg>
        <pc:picChg chg="del">
          <ac:chgData name="makoto kageto" userId="32823e1b33af3d12" providerId="LiveId" clId="{C1389F3A-B2B6-4629-B434-490D4B1C4432}" dt="2024-09-16T08:03:54.491" v="4" actId="478"/>
          <ac:picMkLst>
            <pc:docMk/>
            <pc:sldMk cId="3419213956" sldId="327"/>
            <ac:picMk id="3" creationId="{27A59E0F-D6ED-8EE8-00E7-2C39F26AC89E}"/>
          </ac:picMkLst>
        </pc:picChg>
      </pc:sldChg>
      <pc:sldChg chg="addSp delSp modSp mod delAnim modAnim">
        <pc:chgData name="makoto kageto" userId="32823e1b33af3d12" providerId="LiveId" clId="{C1389F3A-B2B6-4629-B434-490D4B1C4432}" dt="2024-09-16T08:05:09.915" v="13"/>
        <pc:sldMkLst>
          <pc:docMk/>
          <pc:sldMk cId="3475628190" sldId="330"/>
        </pc:sldMkLst>
        <pc:picChg chg="add mod">
          <ac:chgData name="makoto kageto" userId="32823e1b33af3d12" providerId="LiveId" clId="{C1389F3A-B2B6-4629-B434-490D4B1C4432}" dt="2024-09-16T08:05:09.915" v="13"/>
          <ac:picMkLst>
            <pc:docMk/>
            <pc:sldMk cId="3475628190" sldId="330"/>
            <ac:picMk id="4" creationId="{AC243AAA-79BF-2CFC-62D7-96150835E49A}"/>
          </ac:picMkLst>
        </pc:picChg>
        <pc:picChg chg="del">
          <ac:chgData name="makoto kageto" userId="32823e1b33af3d12" providerId="LiveId" clId="{C1389F3A-B2B6-4629-B434-490D4B1C4432}" dt="2024-09-16T08:05:07.006" v="12" actId="478"/>
          <ac:picMkLst>
            <pc:docMk/>
            <pc:sldMk cId="3475628190" sldId="330"/>
            <ac:picMk id="5" creationId="{C1F57577-8355-4975-044F-27358B2BB492}"/>
          </ac:picMkLst>
        </pc:picChg>
      </pc:sldChg>
      <pc:sldChg chg="addSp delSp modSp mod delAnim modAnim">
        <pc:chgData name="makoto kageto" userId="32823e1b33af3d12" providerId="LiveId" clId="{C1389F3A-B2B6-4629-B434-490D4B1C4432}" dt="2024-09-16T08:06:10.742" v="22"/>
        <pc:sldMkLst>
          <pc:docMk/>
          <pc:sldMk cId="1454673371" sldId="331"/>
        </pc:sldMkLst>
        <pc:picChg chg="add del mod">
          <ac:chgData name="makoto kageto" userId="32823e1b33af3d12" providerId="LiveId" clId="{C1389F3A-B2B6-4629-B434-490D4B1C4432}" dt="2024-09-16T08:06:04.176" v="21" actId="478"/>
          <ac:picMkLst>
            <pc:docMk/>
            <pc:sldMk cId="1454673371" sldId="331"/>
            <ac:picMk id="4" creationId="{A0D8D33E-3B1C-2A5F-6863-1C1913DFBBD0}"/>
          </ac:picMkLst>
        </pc:picChg>
        <pc:picChg chg="del">
          <ac:chgData name="makoto kageto" userId="32823e1b33af3d12" providerId="LiveId" clId="{C1389F3A-B2B6-4629-B434-490D4B1C4432}" dt="2024-09-16T08:05:51.353" v="19" actId="478"/>
          <ac:picMkLst>
            <pc:docMk/>
            <pc:sldMk cId="1454673371" sldId="331"/>
            <ac:picMk id="5" creationId="{86A5CAE6-981B-9809-3378-7D2DA7B1D94C}"/>
          </ac:picMkLst>
        </pc:picChg>
        <pc:picChg chg="add mod">
          <ac:chgData name="makoto kageto" userId="32823e1b33af3d12" providerId="LiveId" clId="{C1389F3A-B2B6-4629-B434-490D4B1C4432}" dt="2024-09-16T08:06:10.742" v="22"/>
          <ac:picMkLst>
            <pc:docMk/>
            <pc:sldMk cId="1454673371" sldId="331"/>
            <ac:picMk id="6" creationId="{08FD01F0-7926-EF7E-2A07-CE4CE95A7350}"/>
          </ac:picMkLst>
        </pc:picChg>
        <pc:picChg chg="mod">
          <ac:chgData name="makoto kageto" userId="32823e1b33af3d12" providerId="LiveId" clId="{C1389F3A-B2B6-4629-B434-490D4B1C4432}" dt="2024-09-16T08:05:50.434" v="18" actId="1076"/>
          <ac:picMkLst>
            <pc:docMk/>
            <pc:sldMk cId="1454673371" sldId="331"/>
            <ac:picMk id="409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My Body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 Body Functions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your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do?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82003" y="772237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Smell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01316" y="2471078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ហិតក្លិន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4098" name="Picture 2" descr="smell eat Sticker by ouou - Find &amp; Share on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10" y="431109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6342-1">
            <a:hlinkClick r:id="" action="ppaction://media"/>
            <a:extLst>
              <a:ext uri="{FF2B5EF4-FFF2-40B4-BE49-F238E27FC236}">
                <a16:creationId xmlns:a16="http://schemas.microsoft.com/office/drawing/2014/main" id="{08FD01F0-7926-EF7E-2A07-CE4CE95A73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7588" y="3979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1"/>
    </mc:Choice>
    <mc:Fallback xmlns="">
      <p:transition spd="slow" advTm="11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57391" y="604409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Hear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718441" y="2165350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ស្ដាប់ឮ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2" name="Picture 4" descr="Listening Music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31" y="1287573"/>
            <a:ext cx="2828698" cy="227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6342-3">
            <a:hlinkClick r:id="" action="ppaction://media"/>
            <a:extLst>
              <a:ext uri="{FF2B5EF4-FFF2-40B4-BE49-F238E27FC236}">
                <a16:creationId xmlns:a16="http://schemas.microsoft.com/office/drawing/2014/main" id="{E801D78E-19FC-44DC-B6A2-23C75FDF15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3391" y="3564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8"/>
    </mc:Choice>
    <mc:Fallback xmlns="">
      <p:transition spd="slow" advTm="9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6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57391" y="260037"/>
            <a:ext cx="4761565" cy="1383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7030A0"/>
                </a:solidFill>
                <a:latin typeface="Merriweather Bold"/>
              </a:rPr>
              <a:t>See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718441" y="1998336"/>
            <a:ext cx="3009900" cy="794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5400" dirty="0">
                <a:solidFill>
                  <a:srgbClr val="7030A0"/>
                </a:solidFill>
                <a:cs typeface="Khmer S1"/>
              </a:rPr>
              <a:t>មើលឃើញ</a:t>
            </a:r>
            <a:endParaRPr lang="en-US" sz="5400" dirty="0">
              <a:solidFill>
                <a:srgbClr val="7030A0"/>
              </a:solidFill>
              <a:cs typeface="Khmer S1"/>
            </a:endParaRPr>
          </a:p>
        </p:txBody>
      </p:sp>
      <p:pic>
        <p:nvPicPr>
          <p:cNvPr id="5122" name="Picture 2" descr="Cat Meme Watching You GIF - Cat Meme Watching You I See You - Discover &amp; 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48" y="1259001"/>
            <a:ext cx="3338623" cy="25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6342-4">
            <a:hlinkClick r:id="" action="ppaction://media"/>
            <a:extLst>
              <a:ext uri="{FF2B5EF4-FFF2-40B4-BE49-F238E27FC236}">
                <a16:creationId xmlns:a16="http://schemas.microsoft.com/office/drawing/2014/main" id="{AC243AAA-79BF-2CFC-62D7-96150835E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7788" y="3833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2"/>
    </mc:Choice>
    <mc:Fallback xmlns="">
      <p:transition spd="slow" advTm="9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048151" y="1230329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can your 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eyes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do?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1048151" y="2252914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</a:t>
            </a:r>
            <a:r>
              <a:rPr lang="km-KH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ភ្នែក</a:t>
            </a: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អ្នកអាចធ្វើអ្វីបាន?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6342-5">
            <a:hlinkClick r:id="" action="ppaction://media"/>
            <a:extLst>
              <a:ext uri="{FF2B5EF4-FFF2-40B4-BE49-F238E27FC236}">
                <a16:creationId xmlns:a16="http://schemas.microsoft.com/office/drawing/2014/main" id="{C379E16F-5F29-9FBB-F64B-8ACF68CBC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8381" y="3187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 advTm="1990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My 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eyes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can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see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887579" y="2360506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ភ្នែក</a:t>
            </a: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របស់ខ្ញុំអាច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មើលឃើញ</a:t>
            </a: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។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6342-6">
            <a:hlinkClick r:id="" action="ppaction://media"/>
            <a:extLst>
              <a:ext uri="{FF2B5EF4-FFF2-40B4-BE49-F238E27FC236}">
                <a16:creationId xmlns:a16="http://schemas.microsoft.com/office/drawing/2014/main" id="{BEA23DDE-1F17-AD47-3B4C-DD5E606C5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9863" y="4006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 advTm="1846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35855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can your </a:t>
            </a:r>
            <a:r>
              <a:rPr lang="en-US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eyes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433678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241392" y="2640528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My </a:t>
            </a:r>
            <a:r>
              <a:rPr lang="en-US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eyes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can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see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6342-7">
            <a:hlinkClick r:id="" action="ppaction://media"/>
            <a:extLst>
              <a:ext uri="{FF2B5EF4-FFF2-40B4-BE49-F238E27FC236}">
                <a16:creationId xmlns:a16="http://schemas.microsoft.com/office/drawing/2014/main" id="{6BA36B1A-8ECD-72A1-6359-BD0F0312A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3446" y="3410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 advTm="3670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19915547" flipH="1">
            <a:off x="6385941" y="3852801"/>
            <a:ext cx="2370765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331005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can your </a:t>
            </a:r>
            <a:r>
              <a:rPr lang="en-US" sz="2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eyes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3" y="3029488"/>
            <a:ext cx="336971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My </a:t>
            </a:r>
            <a:r>
              <a:rPr lang="en-US" sz="2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eyes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can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see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can your </a:t>
            </a:r>
            <a:r>
              <a:rPr lang="en-US" sz="2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87557" y="3866783"/>
            <a:ext cx="27731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My </a:t>
            </a:r>
            <a:r>
              <a:rPr lang="en-US" sz="2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can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can your </a:t>
            </a:r>
            <a:r>
              <a:rPr lang="en-US" sz="2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49002" y="2489042"/>
            <a:ext cx="333042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My </a:t>
            </a:r>
            <a:r>
              <a:rPr lang="en-US" sz="2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can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can your </a:t>
            </a:r>
            <a:r>
              <a:rPr lang="en-US" sz="2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	</a:t>
            </a:r>
            <a:r>
              <a:rPr lang="en-US" sz="2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Mouth-eyes-legs-ears-nose-hand</a:t>
            </a:r>
          </a:p>
          <a:p>
            <a:pPr algn="ctr"/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		Eat-see-run-hear-smell-write</a:t>
            </a:r>
            <a:endParaRPr lang="en-US" sz="2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18" name="6342-8">
            <a:hlinkClick r:id="" action="ppaction://media"/>
            <a:extLst>
              <a:ext uri="{FF2B5EF4-FFF2-40B4-BE49-F238E27FC236}">
                <a16:creationId xmlns:a16="http://schemas.microsoft.com/office/drawing/2014/main" id="{71D7E89C-E909-D3C9-FB16-EF3E390EC1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12336" y="3448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 advTm="14537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7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122</Words>
  <Application>Microsoft Office PowerPoint</Application>
  <PresentationFormat>画面に合わせる (16:9)</PresentationFormat>
  <Paragraphs>34</Paragraphs>
  <Slides>9</Slides>
  <Notes>0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Merriweather Bold</vt:lpstr>
      <vt:lpstr>Lilita One</vt:lpstr>
      <vt:lpstr>More Sugar</vt:lpstr>
      <vt:lpstr>Comic Sans</vt:lpstr>
      <vt:lpstr>Poppins</vt:lpstr>
      <vt:lpstr>Khmer S1</vt:lpstr>
      <vt:lpstr>Canva Sans</vt:lpstr>
      <vt:lpstr>Arial</vt:lpstr>
      <vt:lpstr>Language Arts Development for Pre-K by Slidesgo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makoto kageto</cp:lastModifiedBy>
  <cp:revision>175</cp:revision>
  <dcterms:modified xsi:type="dcterms:W3CDTF">2024-09-16T08:06:26Z</dcterms:modified>
</cp:coreProperties>
</file>