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282" r:id="rId2"/>
    <p:sldId id="330" r:id="rId3"/>
    <p:sldId id="331" r:id="rId4"/>
    <p:sldId id="342" r:id="rId5"/>
    <p:sldId id="343" r:id="rId6"/>
    <p:sldId id="324" r:id="rId7"/>
    <p:sldId id="326" r:id="rId8"/>
    <p:sldId id="327" r:id="rId9"/>
    <p:sldId id="325" r:id="rId10"/>
    <p:sldId id="283" r:id="rId11"/>
  </p:sldIdLst>
  <p:sldSz cx="9144000" cy="5143500" type="screen16x9"/>
  <p:notesSz cx="6858000" cy="9144000"/>
  <p:embeddedFontLst>
    <p:embeddedFont>
      <p:font typeface="Merriweather Bold" panose="020B0604020202020204" charset="0"/>
      <p:regular r:id="rId13"/>
    </p:embeddedFont>
    <p:embeddedFont>
      <p:font typeface="Poppins" panose="020B0604020202020204" charset="0"/>
      <p:regular r:id="rId14"/>
      <p:bold r:id="rId15"/>
      <p:italic r:id="rId16"/>
      <p:boldItalic r:id="rId17"/>
    </p:embeddedFont>
    <p:embeddedFont>
      <p:font typeface="Khmer S1" panose="02000500000000020004" pitchFamily="2" charset="0"/>
      <p:regular r:id="rId18"/>
    </p:embeddedFont>
    <p:embeddedFont>
      <p:font typeface="Comic Sans" panose="020B0604020202020204" charset="0"/>
      <p:regular r:id="rId19"/>
    </p:embeddedFont>
    <p:embeddedFont>
      <p:font typeface="Lilita One" panose="020B0604020202020204" charset="0"/>
      <p:regular r:id="rId20"/>
    </p:embeddedFont>
    <p:embeddedFont>
      <p:font typeface="More Sugar" panose="020B0604020202020204" charset="0"/>
      <p:regular r:id="rId21"/>
    </p:embeddedFont>
    <p:embeddedFont>
      <p:font typeface="Canva Sans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5" autoAdjust="0"/>
    <p:restoredTop sz="93883" autoAdjust="0"/>
  </p:normalViewPr>
  <p:slideViewPr>
    <p:cSldViewPr snapToGrid="0">
      <p:cViewPr varScale="1">
        <p:scale>
          <a:sx n="90" d="100"/>
          <a:sy n="90" d="100"/>
        </p:scale>
        <p:origin x="524" y="5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sv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 My body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 head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eyes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have?</a:t>
            </a:r>
            <a:endParaRPr lang="en-US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 smtClean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 smtClean="0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" y="1750904"/>
            <a:ext cx="4494029" cy="1564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Merriweather Bold"/>
              </a:rPr>
              <a:t>Eye </a:t>
            </a:r>
            <a:endParaRPr lang="en-US" sz="66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920066" y="2468377"/>
            <a:ext cx="5223934" cy="840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600" dirty="0" smtClean="0">
                <a:solidFill>
                  <a:srgbClr val="0070C0"/>
                </a:solidFill>
                <a:cs typeface="Khmer S1"/>
              </a:rPr>
              <a:t>ភ្នែក</a:t>
            </a:r>
            <a:endParaRPr lang="en-US" sz="6600" dirty="0">
              <a:solidFill>
                <a:schemeClr val="accent3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1026" name="Picture 2" descr="Eyes GIFs | Ten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47" y="164118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71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653934" y="758144"/>
            <a:ext cx="6744174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Merriweather Bold"/>
              </a:rPr>
              <a:t>Ear </a:t>
            </a:r>
            <a:endParaRPr lang="en-US" sz="66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69979" y="2990920"/>
            <a:ext cx="4682505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 smtClean="0">
                <a:solidFill>
                  <a:srgbClr val="0070C0"/>
                </a:solidFill>
                <a:cs typeface="Khmer S1"/>
              </a:rPr>
              <a:t>ត្រចៀក</a:t>
            </a:r>
            <a:endParaRPr lang="en-US" sz="6000" dirty="0">
              <a:solidFill>
                <a:schemeClr val="accent3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2050" name="Picture 2" descr="Good Music Lov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26" y="645042"/>
            <a:ext cx="3320828" cy="332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60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814324" y="622111"/>
            <a:ext cx="6744174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Merriweather Bold"/>
              </a:rPr>
              <a:t>Nose </a:t>
            </a:r>
            <a:endParaRPr lang="en-US" sz="66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752658" y="2707385"/>
            <a:ext cx="522393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 smtClean="0">
                <a:solidFill>
                  <a:srgbClr val="0070C0"/>
                </a:solidFill>
                <a:cs typeface="Khmer S1"/>
              </a:rPr>
              <a:t>ច្រមុះ</a:t>
            </a:r>
            <a:endParaRPr lang="en-US" sz="6000" dirty="0">
              <a:solidFill>
                <a:schemeClr val="accent3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3074" name="Picture 2" descr="960+ Pointing To Nose Stock Illustrations, Royalty-Free Vector Graphics &amp;  Clip Art - iStock | Toddler pointing to nose, Doctor pointing to nose, Baby  pointing to n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96" y="901338"/>
            <a:ext cx="3199655" cy="31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2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891050" y="633772"/>
            <a:ext cx="6744174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Merriweather Bold"/>
              </a:rPr>
              <a:t>Mouth </a:t>
            </a:r>
            <a:endParaRPr lang="en-US" sz="66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752658" y="2707385"/>
            <a:ext cx="522393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 smtClean="0">
                <a:solidFill>
                  <a:srgbClr val="0070C0"/>
                </a:solidFill>
                <a:cs typeface="Khmer S1"/>
              </a:rPr>
              <a:t>មាត់</a:t>
            </a:r>
            <a:endParaRPr lang="en-US" sz="6000" dirty="0">
              <a:solidFill>
                <a:schemeClr val="accent3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4098" name="Picture 2" descr="Kid Pointing Mouth Stock Illustrations – 175 Kid Pointing Mouth Stock  Illustrations,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09" y="757767"/>
            <a:ext cx="3231092" cy="32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9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repeat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448733" y="1624965"/>
            <a:ext cx="5499078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How many </a:t>
            </a:r>
            <a:r>
              <a:rPr lang="en-U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eyes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 do you have?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  <a:ea typeface="Arial"/>
              <a:cs typeface="Arial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448733" y="3036570"/>
            <a:ext cx="5499078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តើអ្នកមានភ្នែកប៉ុន្មាន?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361888" y="1190132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repeat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2160671" y="1312959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I have </a:t>
            </a:r>
            <a:r>
              <a:rPr lang="en-US" sz="28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two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eyes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.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  <a:ea typeface="Arial"/>
              <a:cs typeface="Arial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2897204" y="2913158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ខ្ញុំមាន</a:t>
            </a:r>
            <a:r>
              <a:rPr lang="km-KH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ភ្នែក ២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7170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1304313" y="1366074"/>
            <a:ext cx="614635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3" y="1500685"/>
            <a:ext cx="5966523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many 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eyes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do you have?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110261" y="2743025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294704" y="2874280"/>
            <a:ext cx="4812908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have </a:t>
            </a:r>
            <a:r>
              <a:rPr lang="en-US" sz="32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two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eyes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pic>
        <p:nvPicPr>
          <p:cNvPr id="5122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2" y="1342370"/>
            <a:ext cx="402381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many </a:t>
            </a:r>
            <a:r>
              <a:rPr lang="en-US" sz="2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eyes</a:t>
            </a:r>
            <a:r>
              <a:rPr lang="en-US" sz="2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do you have?</a:t>
            </a:r>
            <a:endParaRPr lang="en-US" sz="2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57464" y="3137059"/>
            <a:ext cx="365005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have </a:t>
            </a:r>
            <a:r>
              <a:rPr lang="en-US" sz="20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two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eyes</a:t>
            </a:r>
            <a:r>
              <a:rPr lang="en-US" sz="2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many 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ears</a:t>
            </a:r>
            <a:r>
              <a:rPr lang="en-US" sz="2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do you have?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75605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have </a:t>
            </a:r>
            <a:r>
              <a:rPr lang="en-US" sz="20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</a:t>
            </a:r>
            <a:r>
              <a:rPr lang="en-US" sz="2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many 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………. 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do you have?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28686" y="2360551"/>
            <a:ext cx="351500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have </a:t>
            </a:r>
            <a:r>
              <a:rPr lang="en-US" sz="20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……..</a:t>
            </a:r>
            <a:r>
              <a:rPr lang="en-US" sz="2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many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……..</a:t>
            </a:r>
            <a:r>
              <a:rPr lang="en-US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do you have?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061798" flipV="1">
            <a:off x="7201200" y="1243765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176305" y="22170"/>
            <a:ext cx="8653111" cy="875550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</a:t>
            </a:r>
            <a:r>
              <a:rPr lang="en-US" sz="24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work  </a:t>
            </a:r>
            <a:endParaRPr lang="en-US" sz="8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Eyes  Ears  Mouth   Nose   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Cheek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121</Words>
  <Application>Microsoft Office PowerPoint</Application>
  <PresentationFormat>On-screen Show (16:9)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Merriweather Bold</vt:lpstr>
      <vt:lpstr>Poppins</vt:lpstr>
      <vt:lpstr>Khmer S1</vt:lpstr>
      <vt:lpstr>Arial</vt:lpstr>
      <vt:lpstr>Comic Sans</vt:lpstr>
      <vt:lpstr>Lilita One</vt:lpstr>
      <vt:lpstr>More Sugar</vt:lpstr>
      <vt:lpstr>Canva Sans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XY-PC</cp:lastModifiedBy>
  <cp:revision>175</cp:revision>
  <dcterms:modified xsi:type="dcterms:W3CDTF">2024-07-21T09:51:45Z</dcterms:modified>
</cp:coreProperties>
</file>