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9" r:id="rId3"/>
    <p:sldId id="322" r:id="rId4"/>
    <p:sldId id="328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Khmer S1" panose="02000500000000020004" pitchFamily="2" charset="0"/>
      <p:regular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Merriweather Bold" panose="020B0604020202020204" charset="0"/>
      <p:regular r:id="rId17"/>
    </p:embeddedFont>
    <p:embeddedFont>
      <p:font typeface="Comic Sans" panose="020B0604020202020204" charset="0"/>
      <p:regular r:id="rId18"/>
    </p:embeddedFont>
    <p:embeddedFont>
      <p:font typeface="Lilita One" panose="020B0604020202020204" charset="0"/>
      <p:regular r:id="rId19"/>
    </p:embeddedFont>
    <p:embeddedFont>
      <p:font typeface="More Sugar" panose="020B0604020202020204" charset="0"/>
      <p:regular r:id="rId20"/>
    </p:embeddedFont>
    <p:embeddedFont>
      <p:font typeface="Canva Sans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0" d="100"/>
          <a:sy n="90" d="100"/>
        </p:scale>
        <p:origin x="764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My aims And Legs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these?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474723" y="2470751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chemeClr val="accent4">
                    <a:lumMod val="75000"/>
                  </a:schemeClr>
                </a:solidFill>
                <a:cs typeface="Khmer S1"/>
              </a:rPr>
              <a:t>ម្រាមដៃ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653965" y="132815"/>
            <a:ext cx="6490035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Finger 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Merriweather Bold"/>
            </a:endParaRPr>
          </a:p>
        </p:txBody>
      </p:sp>
      <p:pic>
        <p:nvPicPr>
          <p:cNvPr id="3074" name="Picture 2" descr="Waving Hand GIFs | GIFDB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0" y="-237067"/>
            <a:ext cx="4933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7391" y="1010809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0070C0"/>
                </a:solidFill>
                <a:latin typeface="Merriweather Bold"/>
              </a:rPr>
              <a:t>knee</a:t>
            </a:r>
            <a:endParaRPr lang="en-US" sz="72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rgbClr val="0070C0"/>
                </a:solidFill>
                <a:cs typeface="Khmer S1"/>
              </a:rPr>
              <a:t>ជង្គង់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Knee Cartoon Images – Browse 13,430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12" y="1010809"/>
            <a:ext cx="21717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Foot</a:t>
            </a: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 &gt; feet 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chemeClr val="accent4">
                    <a:lumMod val="75000"/>
                  </a:schemeClr>
                </a:solidFill>
                <a:cs typeface="Khmer S1"/>
              </a:rPr>
              <a:t>ប្រអប់ជើង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" name="Picture 2" descr="Baby Foot Anim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40" y="1220971"/>
            <a:ext cx="2645914" cy="2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are these?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តើទាំងនេះជាអ្វី?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These are my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fingers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ទាំងនេះគឺជា</a:t>
            </a:r>
            <a:r>
              <a:rPr lang="km-KH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ម្រាមដៃ</a:t>
            </a: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របស់ខ្ញុំ។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927715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fingers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3579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0813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fingers</a:t>
            </a: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  <a:endParaRPr lang="en-US" sz="2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……..……</a:t>
            </a: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  <a:endParaRPr lang="en-US" sz="2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……………</a:t>
            </a: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</a:t>
            </a:r>
            <a:r>
              <a:rPr lang="en-US" sz="2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these?</a:t>
            </a:r>
            <a:endParaRPr lang="en-US" sz="2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</a:t>
            </a:r>
            <a:r>
              <a:rPr lang="en-US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work  </a:t>
            </a:r>
          </a:p>
          <a:p>
            <a:pPr algn="ctr"/>
            <a:endParaRPr lang="en-US" sz="8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Arms  hands  legs  feet  fingers  knees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6600" y="4242875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 smtClean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 smtClean="0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111</Words>
  <Application>Microsoft Office PowerPoint</Application>
  <PresentationFormat>On-screen Show (16:9)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Khmer S1</vt:lpstr>
      <vt:lpstr>Poppins</vt:lpstr>
      <vt:lpstr>Merriweather Bold</vt:lpstr>
      <vt:lpstr>Arial</vt:lpstr>
      <vt:lpstr>Comic Sans</vt:lpstr>
      <vt:lpstr>Lilita One</vt:lpstr>
      <vt:lpstr>More Sugar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XY-PC</cp:lastModifiedBy>
  <cp:revision>154</cp:revision>
  <dcterms:modified xsi:type="dcterms:W3CDTF">2024-07-21T08:59:35Z</dcterms:modified>
</cp:coreProperties>
</file>