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1"/>
  </p:notesMasterIdLst>
  <p:sldIdLst>
    <p:sldId id="282" r:id="rId2"/>
    <p:sldId id="322" r:id="rId3"/>
    <p:sldId id="332" r:id="rId4"/>
    <p:sldId id="331" r:id="rId5"/>
    <p:sldId id="324" r:id="rId6"/>
    <p:sldId id="326" r:id="rId7"/>
    <p:sldId id="327" r:id="rId8"/>
    <p:sldId id="325" r:id="rId9"/>
    <p:sldId id="283" r:id="rId10"/>
  </p:sldIdLst>
  <p:sldSz cx="9144000" cy="5143500" type="screen16x9"/>
  <p:notesSz cx="6858000" cy="9144000"/>
  <p:embeddedFontLst>
    <p:embeddedFont>
      <p:font typeface="Merriweather Bold" panose="020B0604020202020204" charset="0"/>
      <p:regular r:id="rId12"/>
    </p:embeddedFont>
    <p:embeddedFont>
      <p:font typeface="Poppins" panose="020B0604020202020204" charset="0"/>
      <p:regular r:id="rId13"/>
      <p:bold r:id="rId14"/>
      <p:italic r:id="rId15"/>
      <p:boldItalic r:id="rId16"/>
    </p:embeddedFont>
    <p:embeddedFont>
      <p:font typeface="Khmer S1" panose="02000500000000020004" pitchFamily="2" charset="0"/>
      <p:regular r:id="rId17"/>
    </p:embeddedFont>
    <p:embeddedFont>
      <p:font typeface="Comic Sans" panose="020B0604020202020204" charset="0"/>
      <p:regular r:id="rId18"/>
    </p:embeddedFont>
    <p:embeddedFont>
      <p:font typeface="Lilita One" panose="020B0604020202020204" charset="0"/>
      <p:regular r:id="rId19"/>
    </p:embeddedFont>
    <p:embeddedFont>
      <p:font typeface="More Sugar" panose="020B0604020202020204" charset="0"/>
      <p:regular r:id="rId20"/>
    </p:embeddedFont>
    <p:embeddedFont>
      <p:font typeface="Canva Sans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5977F0-EEF7-4E70-89E2-9D5ACD5FCDF2}">
  <a:tblStyle styleId="{1B5977F0-EEF7-4E70-89E2-9D5ACD5FCD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38" autoAdjust="0"/>
    <p:restoredTop sz="93883" autoAdjust="0"/>
  </p:normalViewPr>
  <p:slideViewPr>
    <p:cSldViewPr snapToGrid="0">
      <p:cViewPr>
        <p:scale>
          <a:sx n="75" d="100"/>
          <a:sy n="75" d="100"/>
        </p:scale>
        <p:origin x="424" y="288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_1_1">
    <p:bg>
      <p:bgPr>
        <a:solidFill>
          <a:schemeClr val="accent2"/>
        </a:solidFill>
        <a:effectLst/>
      </p:bgPr>
    </p:bg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34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993" name="Google Shape;993;p34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34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995" name="Google Shape;995;p34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6" name="Google Shape;996;p34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7" name="Google Shape;997;p34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8" name="Google Shape;998;p34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9" name="Google Shape;999;p34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0" name="Google Shape;1000;p34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1" name="Google Shape;1001;p34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2" name="Google Shape;1002;p34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3" name="Google Shape;1003;p34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4" name="Google Shape;1004;p34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5" name="Google Shape;1005;p34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6" name="Google Shape;1006;p34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7" name="Google Shape;1007;p34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8" name="Google Shape;1008;p34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9" name="Google Shape;1009;p34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0" name="Google Shape;1010;p34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1" name="Google Shape;1011;p34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2" name="Google Shape;1012;p34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3" name="Google Shape;1013;p34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4" name="Google Shape;1014;p34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5" name="Google Shape;1015;p34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016" name="Google Shape;1016;p34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17" name="Google Shape;1017;p34"/>
          <p:cNvSpPr/>
          <p:nvPr/>
        </p:nvSpPr>
        <p:spPr>
          <a:xfrm>
            <a:off x="8092463" y="3956500"/>
            <a:ext cx="683775" cy="854800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8" name="Google Shape;1018;p34"/>
          <p:cNvGrpSpPr/>
          <p:nvPr/>
        </p:nvGrpSpPr>
        <p:grpSpPr>
          <a:xfrm rot="-1615734">
            <a:off x="1610471" y="325615"/>
            <a:ext cx="421812" cy="427765"/>
            <a:chOff x="7124413" y="-757600"/>
            <a:chExt cx="421798" cy="427751"/>
          </a:xfrm>
        </p:grpSpPr>
        <p:sp>
          <p:nvSpPr>
            <p:cNvPr id="1019" name="Google Shape;1019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1" name="Google Shape;1021;p34"/>
          <p:cNvSpPr/>
          <p:nvPr/>
        </p:nvSpPr>
        <p:spPr>
          <a:xfrm>
            <a:off x="963725" y="558015"/>
            <a:ext cx="572741" cy="423184"/>
          </a:xfrm>
          <a:custGeom>
            <a:avLst/>
            <a:gdLst/>
            <a:ahLst/>
            <a:cxnLst/>
            <a:rect l="l" t="t" r="r" b="b"/>
            <a:pathLst>
              <a:path w="22001" h="16256" extrusionOk="0">
                <a:moveTo>
                  <a:pt x="13391" y="1"/>
                </a:moveTo>
                <a:cubicBezTo>
                  <a:pt x="11664" y="1"/>
                  <a:pt x="9093" y="1641"/>
                  <a:pt x="8178" y="2251"/>
                </a:cubicBezTo>
                <a:cubicBezTo>
                  <a:pt x="5039" y="4428"/>
                  <a:pt x="2570" y="7399"/>
                  <a:pt x="351" y="10454"/>
                </a:cubicBezTo>
                <a:cubicBezTo>
                  <a:pt x="0" y="10933"/>
                  <a:pt x="477" y="11461"/>
                  <a:pt x="965" y="11461"/>
                </a:cubicBezTo>
                <a:cubicBezTo>
                  <a:pt x="1116" y="11461"/>
                  <a:pt x="1269" y="11410"/>
                  <a:pt x="1398" y="11291"/>
                </a:cubicBezTo>
                <a:cubicBezTo>
                  <a:pt x="4202" y="8529"/>
                  <a:pt x="6797" y="5516"/>
                  <a:pt x="10270" y="3633"/>
                </a:cubicBezTo>
                <a:cubicBezTo>
                  <a:pt x="10856" y="3298"/>
                  <a:pt x="11442" y="3005"/>
                  <a:pt x="12070" y="2796"/>
                </a:cubicBezTo>
                <a:cubicBezTo>
                  <a:pt x="12195" y="2754"/>
                  <a:pt x="12321" y="2712"/>
                  <a:pt x="12446" y="2670"/>
                </a:cubicBezTo>
                <a:lnTo>
                  <a:pt x="12446" y="2670"/>
                </a:lnTo>
                <a:cubicBezTo>
                  <a:pt x="12405" y="2879"/>
                  <a:pt x="12321" y="3088"/>
                  <a:pt x="12237" y="3298"/>
                </a:cubicBezTo>
                <a:cubicBezTo>
                  <a:pt x="12070" y="3758"/>
                  <a:pt x="11861" y="4218"/>
                  <a:pt x="11609" y="4637"/>
                </a:cubicBezTo>
                <a:cubicBezTo>
                  <a:pt x="10647" y="6520"/>
                  <a:pt x="9601" y="8278"/>
                  <a:pt x="9015" y="10371"/>
                </a:cubicBezTo>
                <a:cubicBezTo>
                  <a:pt x="8596" y="11626"/>
                  <a:pt x="7801" y="13970"/>
                  <a:pt x="8429" y="15309"/>
                </a:cubicBezTo>
                <a:cubicBezTo>
                  <a:pt x="8731" y="15964"/>
                  <a:pt x="9307" y="16255"/>
                  <a:pt x="9918" y="16255"/>
                </a:cubicBezTo>
                <a:cubicBezTo>
                  <a:pt x="10321" y="16255"/>
                  <a:pt x="10741" y="16128"/>
                  <a:pt x="11107" y="15895"/>
                </a:cubicBezTo>
                <a:cubicBezTo>
                  <a:pt x="12865" y="14723"/>
                  <a:pt x="14372" y="12714"/>
                  <a:pt x="15878" y="11250"/>
                </a:cubicBezTo>
                <a:cubicBezTo>
                  <a:pt x="17720" y="9492"/>
                  <a:pt x="19561" y="7776"/>
                  <a:pt x="21319" y="5976"/>
                </a:cubicBezTo>
                <a:cubicBezTo>
                  <a:pt x="22001" y="5327"/>
                  <a:pt x="21398" y="4425"/>
                  <a:pt x="20663" y="4425"/>
                </a:cubicBezTo>
                <a:cubicBezTo>
                  <a:pt x="20451" y="4425"/>
                  <a:pt x="20228" y="4501"/>
                  <a:pt x="20022" y="4679"/>
                </a:cubicBezTo>
                <a:cubicBezTo>
                  <a:pt x="18264" y="6269"/>
                  <a:pt x="16506" y="7943"/>
                  <a:pt x="14748" y="9575"/>
                </a:cubicBezTo>
                <a:lnTo>
                  <a:pt x="11861" y="12296"/>
                </a:lnTo>
                <a:cubicBezTo>
                  <a:pt x="11526" y="12631"/>
                  <a:pt x="11065" y="12924"/>
                  <a:pt x="10731" y="13300"/>
                </a:cubicBezTo>
                <a:cubicBezTo>
                  <a:pt x="10731" y="13175"/>
                  <a:pt x="10772" y="13049"/>
                  <a:pt x="10814" y="12882"/>
                </a:cubicBezTo>
                <a:cubicBezTo>
                  <a:pt x="11275" y="10705"/>
                  <a:pt x="12070" y="8571"/>
                  <a:pt x="13242" y="6604"/>
                </a:cubicBezTo>
                <a:cubicBezTo>
                  <a:pt x="13995" y="5265"/>
                  <a:pt x="15209" y="3298"/>
                  <a:pt x="15041" y="1624"/>
                </a:cubicBezTo>
                <a:cubicBezTo>
                  <a:pt x="14928" y="425"/>
                  <a:pt x="14269" y="1"/>
                  <a:pt x="133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ilita One"/>
              <a:buNone/>
              <a:defRPr sz="34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7.sv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sv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2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ello Hi GIF - Hello Hi Cute - Discover &amp; Share GIFs | Hi gif, Hello gif,  Hug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881" y="2903220"/>
            <a:ext cx="1860529" cy="186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938" t="4795" r="5726" b="27844"/>
          <a:stretch/>
        </p:blipFill>
        <p:spPr>
          <a:xfrm flipH="1">
            <a:off x="1221864" y="3284220"/>
            <a:ext cx="1437516" cy="1479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Google Shape;1187;p41"/>
          <p:cNvSpPr txBox="1">
            <a:spLocks/>
          </p:cNvSpPr>
          <p:nvPr/>
        </p:nvSpPr>
        <p:spPr>
          <a:xfrm>
            <a:off x="960120" y="266700"/>
            <a:ext cx="7810500" cy="2834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grade 6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My Body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4 Body Functions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can you do?</a:t>
            </a:r>
            <a:endParaRPr lang="en-US" sz="18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97705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-157391" y="1010809"/>
            <a:ext cx="4761565" cy="1376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7200" dirty="0" smtClean="0">
                <a:solidFill>
                  <a:srgbClr val="0070C0"/>
                </a:solidFill>
                <a:latin typeface="Merriweather Bold"/>
              </a:rPr>
              <a:t>Run </a:t>
            </a:r>
            <a:endParaRPr lang="en-US" sz="7200" dirty="0">
              <a:solidFill>
                <a:srgbClr val="0070C0"/>
              </a:solidFill>
              <a:latin typeface="Merriweather Bold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615527" y="3155911"/>
            <a:ext cx="3009900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 smtClean="0">
                <a:solidFill>
                  <a:srgbClr val="0070C0"/>
                </a:solidFill>
                <a:cs typeface="Khmer S1"/>
              </a:rPr>
              <a:t>រត់</a:t>
            </a:r>
            <a:endParaRPr lang="en-US" sz="6000" dirty="0">
              <a:solidFill>
                <a:srgbClr val="0070C0"/>
              </a:solidFill>
              <a:cs typeface="Khmer S1"/>
            </a:endParaRPr>
          </a:p>
        </p:txBody>
      </p:sp>
      <p:pic>
        <p:nvPicPr>
          <p:cNvPr id="1026" name="Picture 2" descr="Cartoon Run Sticker by minik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174" y="312208"/>
            <a:ext cx="360997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20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-157391" y="1010809"/>
            <a:ext cx="4761565" cy="13835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7200" dirty="0" smtClean="0">
                <a:solidFill>
                  <a:schemeClr val="accent3">
                    <a:lumMod val="75000"/>
                  </a:schemeClr>
                </a:solidFill>
                <a:latin typeface="Merriweather Bold"/>
              </a:rPr>
              <a:t>Write </a:t>
            </a:r>
            <a:endParaRPr lang="en-US" sz="7200" dirty="0">
              <a:solidFill>
                <a:schemeClr val="accent3">
                  <a:lumMod val="75000"/>
                </a:schemeClr>
              </a:solidFill>
              <a:latin typeface="Merriweather Bold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615527" y="3155911"/>
            <a:ext cx="3009900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 smtClean="0">
                <a:solidFill>
                  <a:schemeClr val="accent3">
                    <a:lumMod val="75000"/>
                  </a:schemeClr>
                </a:solidFill>
                <a:cs typeface="Khmer S1"/>
              </a:rPr>
              <a:t>សរសេរ</a:t>
            </a:r>
            <a:endParaRPr lang="en-US" sz="6000" dirty="0">
              <a:solidFill>
                <a:schemeClr val="accent3">
                  <a:lumMod val="75000"/>
                </a:schemeClr>
              </a:solidFill>
              <a:cs typeface="Khmer S1"/>
            </a:endParaRPr>
          </a:p>
        </p:txBody>
      </p:sp>
      <p:pic>
        <p:nvPicPr>
          <p:cNvPr id="4100" name="Picture 4" descr="Pen Student Study - Free GIF on Pixabay -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174" y="1117514"/>
            <a:ext cx="2553758" cy="255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67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-138282" y="618232"/>
            <a:ext cx="5437322" cy="1365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600" dirty="0" smtClean="0">
                <a:solidFill>
                  <a:schemeClr val="accent4">
                    <a:lumMod val="75000"/>
                  </a:schemeClr>
                </a:solidFill>
                <a:latin typeface="Merriweather Bold"/>
              </a:rPr>
              <a:t>Eat </a:t>
            </a:r>
            <a:endParaRPr lang="en-US" sz="6600" dirty="0">
              <a:solidFill>
                <a:schemeClr val="accent4">
                  <a:lumMod val="75000"/>
                </a:schemeClr>
              </a:solidFill>
              <a:latin typeface="Merriweather Bold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545037" y="3085686"/>
            <a:ext cx="4070684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 smtClean="0">
                <a:solidFill>
                  <a:schemeClr val="accent4">
                    <a:lumMod val="75000"/>
                  </a:schemeClr>
                </a:solidFill>
                <a:cs typeface="Khmer S1"/>
              </a:rPr>
              <a:t>ញ៉ាំ</a:t>
            </a:r>
            <a:endParaRPr lang="en-US" sz="6000" dirty="0">
              <a:solidFill>
                <a:schemeClr val="accent4">
                  <a:lumMod val="75000"/>
                </a:schemeClr>
              </a:solidFill>
              <a:cs typeface="Khmer S1"/>
            </a:endParaRPr>
          </a:p>
        </p:txBody>
      </p:sp>
      <p:pic>
        <p:nvPicPr>
          <p:cNvPr id="2050" name="Picture 2" descr="Eating Lunch GIF - Eating Lunch - Discover &amp; Share GIF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053" y="1231369"/>
            <a:ext cx="2394680" cy="239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67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rallelogram 23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repeat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</p:txBody>
      </p:sp>
      <p:sp>
        <p:nvSpPr>
          <p:cNvPr id="5" name="Folded Corner 4"/>
          <p:cNvSpPr/>
          <p:nvPr/>
        </p:nvSpPr>
        <p:spPr>
          <a:xfrm>
            <a:off x="1048151" y="1624965"/>
            <a:ext cx="4899660" cy="70104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What can you do?</a:t>
            </a:r>
            <a:endParaRPr lang="en-US" sz="28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  <a:ea typeface="Arial"/>
              <a:cs typeface="Arial"/>
            </a:endParaRPr>
          </a:p>
        </p:txBody>
      </p:sp>
      <p:sp>
        <p:nvSpPr>
          <p:cNvPr id="11" name="Folded Corner 10"/>
          <p:cNvSpPr/>
          <p:nvPr/>
        </p:nvSpPr>
        <p:spPr>
          <a:xfrm>
            <a:off x="1048151" y="3036570"/>
            <a:ext cx="4899660" cy="70104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ea typeface="Arial"/>
                <a:cs typeface="Khmer S1"/>
              </a:rPr>
              <a:t>តើអ្នកអាចធ្វើអ្វីបាន?</a:t>
            </a:r>
            <a:endParaRPr lang="en-US" sz="28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/>
              <a:ea typeface="Arial"/>
              <a:cs typeface="Khmer S1"/>
            </a:endParaRPr>
          </a:p>
        </p:txBody>
      </p:sp>
      <p:pic>
        <p:nvPicPr>
          <p:cNvPr id="6146" name="Picture 2" descr="Friends Talking Cartoon Photos, Images &amp; Picture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02" b="14820"/>
          <a:stretch/>
        </p:blipFill>
        <p:spPr bwMode="auto">
          <a:xfrm flipH="1">
            <a:off x="6361888" y="1190132"/>
            <a:ext cx="1915837" cy="276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5957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rallelogram 23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repeat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</p:txBody>
      </p:sp>
      <p:sp>
        <p:nvSpPr>
          <p:cNvPr id="5" name="Folded Corner 4"/>
          <p:cNvSpPr/>
          <p:nvPr/>
        </p:nvSpPr>
        <p:spPr>
          <a:xfrm>
            <a:off x="2160671" y="1312959"/>
            <a:ext cx="4899660" cy="701040"/>
          </a:xfrm>
          <a:prstGeom prst="foldedCorner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I can 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run</a:t>
            </a:r>
            <a:r>
              <a:rPr lang="en-US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.</a:t>
            </a:r>
            <a:endParaRPr lang="en-US" sz="28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  <a:ea typeface="Arial"/>
              <a:cs typeface="Arial"/>
            </a:endParaRPr>
          </a:p>
        </p:txBody>
      </p:sp>
      <p:sp>
        <p:nvSpPr>
          <p:cNvPr id="8" name="Folded Corner 7"/>
          <p:cNvSpPr/>
          <p:nvPr/>
        </p:nvSpPr>
        <p:spPr>
          <a:xfrm>
            <a:off x="2897204" y="2913158"/>
            <a:ext cx="4899660" cy="701040"/>
          </a:xfrm>
          <a:prstGeom prst="foldedCorner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ខ្ញុំអាច</a:t>
            </a:r>
            <a:r>
              <a:rPr lang="km-KH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រត់។</a:t>
            </a:r>
            <a:endParaRPr lang="en-US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rial"/>
              <a:cs typeface="Khmer S1"/>
            </a:endParaRPr>
          </a:p>
        </p:txBody>
      </p:sp>
      <p:pic>
        <p:nvPicPr>
          <p:cNvPr id="7170" name="Picture 2" descr="Friends Talking Cartoon Photos, Images &amp; Picture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3" t="1460" r="564" b="16278"/>
          <a:stretch/>
        </p:blipFill>
        <p:spPr bwMode="auto">
          <a:xfrm flipH="1">
            <a:off x="510229" y="2166715"/>
            <a:ext cx="2096784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8286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ular Callout 18"/>
          <p:cNvSpPr/>
          <p:nvPr/>
        </p:nvSpPr>
        <p:spPr>
          <a:xfrm>
            <a:off x="1304313" y="1366074"/>
            <a:ext cx="5118673" cy="586767"/>
          </a:xfrm>
          <a:prstGeom prst="wedgeRoundRectCallout">
            <a:avLst>
              <a:gd name="adj1" fmla="val -42666"/>
              <a:gd name="adj2" fmla="val 1178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7"/>
          <p:cNvSpPr txBox="1"/>
          <p:nvPr/>
        </p:nvSpPr>
        <p:spPr>
          <a:xfrm>
            <a:off x="1484144" y="1535855"/>
            <a:ext cx="4938842" cy="324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What can you do?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2110261" y="2743025"/>
            <a:ext cx="5181794" cy="586767"/>
          </a:xfrm>
          <a:prstGeom prst="wedgeRoundRectCallout">
            <a:avLst>
              <a:gd name="adj1" fmla="val 44420"/>
              <a:gd name="adj2" fmla="val 111364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10"/>
          <p:cNvSpPr txBox="1"/>
          <p:nvPr/>
        </p:nvSpPr>
        <p:spPr>
          <a:xfrm>
            <a:off x="2294704" y="2927715"/>
            <a:ext cx="4812908" cy="324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I can 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run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.</a:t>
            </a:r>
          </a:p>
        </p:txBody>
      </p:sp>
      <p:sp>
        <p:nvSpPr>
          <p:cNvPr id="9" name="Parallelogram 8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Pair work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</p:txBody>
      </p:sp>
      <p:pic>
        <p:nvPicPr>
          <p:cNvPr id="5122" name="Picture 2" descr="Speaking Cartoon Images - Free Download on Freepi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1" r="48028"/>
          <a:stretch/>
        </p:blipFill>
        <p:spPr bwMode="auto">
          <a:xfrm>
            <a:off x="0" y="2002308"/>
            <a:ext cx="1673225" cy="195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peaking Cartoon Images - Free Download on Freepi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98" t="40529"/>
          <a:stretch/>
        </p:blipFill>
        <p:spPr bwMode="auto">
          <a:xfrm>
            <a:off x="7622467" y="3303333"/>
            <a:ext cx="1429493" cy="191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2139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52591" y="1983062"/>
            <a:ext cx="1074876" cy="1177135"/>
          </a:xfrm>
          <a:custGeom>
            <a:avLst/>
            <a:gdLst/>
            <a:ahLst/>
            <a:cxnLst/>
            <a:rect l="l" t="t" r="r" b="b"/>
            <a:pathLst>
              <a:path w="2149751" h="2354269">
                <a:moveTo>
                  <a:pt x="0" y="0"/>
                </a:moveTo>
                <a:lnTo>
                  <a:pt x="2149751" y="0"/>
                </a:lnTo>
                <a:lnTo>
                  <a:pt x="2149751" y="2354269"/>
                </a:lnTo>
                <a:lnTo>
                  <a:pt x="0" y="23542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b="-35529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3" name="Freeform 3"/>
          <p:cNvSpPr/>
          <p:nvPr/>
        </p:nvSpPr>
        <p:spPr>
          <a:xfrm>
            <a:off x="2529444" y="4019643"/>
            <a:ext cx="760954" cy="1012621"/>
          </a:xfrm>
          <a:custGeom>
            <a:avLst/>
            <a:gdLst/>
            <a:ahLst/>
            <a:cxnLst/>
            <a:rect l="l" t="t" r="r" b="b"/>
            <a:pathLst>
              <a:path w="1521907" h="2025241">
                <a:moveTo>
                  <a:pt x="0" y="0"/>
                </a:moveTo>
                <a:lnTo>
                  <a:pt x="1521907" y="0"/>
                </a:lnTo>
                <a:lnTo>
                  <a:pt x="1521907" y="2025241"/>
                </a:lnTo>
                <a:lnTo>
                  <a:pt x="0" y="20252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7945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4" name="Freeform 4"/>
          <p:cNvSpPr/>
          <p:nvPr/>
        </p:nvSpPr>
        <p:spPr>
          <a:xfrm>
            <a:off x="501268" y="2652185"/>
            <a:ext cx="975478" cy="1062356"/>
          </a:xfrm>
          <a:custGeom>
            <a:avLst/>
            <a:gdLst/>
            <a:ahLst/>
            <a:cxnLst/>
            <a:rect l="l" t="t" r="r" b="b"/>
            <a:pathLst>
              <a:path w="1950955" h="2124712">
                <a:moveTo>
                  <a:pt x="0" y="0"/>
                </a:moveTo>
                <a:lnTo>
                  <a:pt x="1950955" y="0"/>
                </a:lnTo>
                <a:lnTo>
                  <a:pt x="1950955" y="2124712"/>
                </a:lnTo>
                <a:lnTo>
                  <a:pt x="0" y="21247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b="-44982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5" name="Freeform 5"/>
          <p:cNvSpPr/>
          <p:nvPr/>
        </p:nvSpPr>
        <p:spPr>
          <a:xfrm>
            <a:off x="2195099" y="938836"/>
            <a:ext cx="850370" cy="1044227"/>
          </a:xfrm>
          <a:custGeom>
            <a:avLst/>
            <a:gdLst/>
            <a:ahLst/>
            <a:cxnLst/>
            <a:rect l="l" t="t" r="r" b="b"/>
            <a:pathLst>
              <a:path w="1700740" h="2088453">
                <a:moveTo>
                  <a:pt x="0" y="0"/>
                </a:moveTo>
                <a:lnTo>
                  <a:pt x="1700740" y="0"/>
                </a:lnTo>
                <a:lnTo>
                  <a:pt x="1700740" y="2088453"/>
                </a:lnTo>
                <a:lnTo>
                  <a:pt x="0" y="208845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b="-4030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6" name="Freeform 6"/>
          <p:cNvSpPr/>
          <p:nvPr/>
        </p:nvSpPr>
        <p:spPr>
          <a:xfrm rot="-2305114" flipH="1">
            <a:off x="7017548" y="3632738"/>
            <a:ext cx="1662484" cy="889429"/>
          </a:xfrm>
          <a:custGeom>
            <a:avLst/>
            <a:gdLst/>
            <a:ahLst/>
            <a:cxnLst/>
            <a:rect l="l" t="t" r="r" b="b"/>
            <a:pathLst>
              <a:path w="3324967" h="1778857">
                <a:moveTo>
                  <a:pt x="3324967" y="0"/>
                </a:moveTo>
                <a:lnTo>
                  <a:pt x="0" y="0"/>
                </a:lnTo>
                <a:lnTo>
                  <a:pt x="0" y="1778857"/>
                </a:lnTo>
                <a:lnTo>
                  <a:pt x="3324967" y="1778857"/>
                </a:lnTo>
                <a:lnTo>
                  <a:pt x="332496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7" name="TextBox 7"/>
          <p:cNvSpPr txBox="1"/>
          <p:nvPr/>
        </p:nvSpPr>
        <p:spPr>
          <a:xfrm>
            <a:off x="3147453" y="1342370"/>
            <a:ext cx="3310054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What can </a:t>
            </a:r>
            <a:r>
              <a:rPr lang="en-US" sz="2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you do</a:t>
            </a:r>
            <a:r>
              <a:rPr lang="en-US" sz="2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57463" y="3029488"/>
            <a:ext cx="336971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I can </a:t>
            </a:r>
            <a:r>
              <a:rPr lang="en-US" sz="2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run</a:t>
            </a:r>
            <a:r>
              <a:rPr lang="en-US" sz="2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.</a:t>
            </a:r>
            <a:endParaRPr lang="en-US" sz="22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What can you do?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31543" y="4292739"/>
            <a:ext cx="354341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I can </a:t>
            </a:r>
            <a:r>
              <a:rPr lang="en-US" sz="2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…………</a:t>
            </a:r>
            <a:r>
              <a:rPr lang="en-US" sz="2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.</a:t>
            </a:r>
            <a:endParaRPr lang="en-US" sz="22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What can you do?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649002" y="2489042"/>
            <a:ext cx="3330426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I can </a:t>
            </a:r>
            <a:r>
              <a:rPr lang="en-US" sz="2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…………</a:t>
            </a:r>
            <a:r>
              <a:rPr lang="en-US" sz="2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.</a:t>
            </a:r>
          </a:p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What can you do?</a:t>
            </a:r>
          </a:p>
        </p:txBody>
      </p:sp>
      <p:sp>
        <p:nvSpPr>
          <p:cNvPr id="11" name="Freeform 11"/>
          <p:cNvSpPr/>
          <p:nvPr/>
        </p:nvSpPr>
        <p:spPr>
          <a:xfrm rot="2593753" flipH="1">
            <a:off x="401509" y="4134927"/>
            <a:ext cx="1642314" cy="878638"/>
          </a:xfrm>
          <a:custGeom>
            <a:avLst/>
            <a:gdLst/>
            <a:ahLst/>
            <a:cxnLst/>
            <a:rect l="l" t="t" r="r" b="b"/>
            <a:pathLst>
              <a:path w="3284627" h="1757275">
                <a:moveTo>
                  <a:pt x="3284626" y="0"/>
                </a:moveTo>
                <a:lnTo>
                  <a:pt x="0" y="0"/>
                </a:lnTo>
                <a:lnTo>
                  <a:pt x="0" y="1757275"/>
                </a:lnTo>
                <a:lnTo>
                  <a:pt x="3284626" y="1757275"/>
                </a:lnTo>
                <a:lnTo>
                  <a:pt x="328462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12" name="Freeform 12"/>
          <p:cNvSpPr/>
          <p:nvPr/>
        </p:nvSpPr>
        <p:spPr>
          <a:xfrm rot="9409242" flipH="1">
            <a:off x="593134" y="1500057"/>
            <a:ext cx="1414850" cy="756945"/>
          </a:xfrm>
          <a:custGeom>
            <a:avLst/>
            <a:gdLst/>
            <a:ahLst/>
            <a:cxnLst/>
            <a:rect l="l" t="t" r="r" b="b"/>
            <a:pathLst>
              <a:path w="2829700" h="1513889">
                <a:moveTo>
                  <a:pt x="2829699" y="0"/>
                </a:moveTo>
                <a:lnTo>
                  <a:pt x="0" y="0"/>
                </a:lnTo>
                <a:lnTo>
                  <a:pt x="0" y="1513890"/>
                </a:lnTo>
                <a:lnTo>
                  <a:pt x="2829699" y="1513890"/>
                </a:lnTo>
                <a:lnTo>
                  <a:pt x="2829699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ja-JP" altLang="en-US" sz="700"/>
          </a:p>
        </p:txBody>
      </p:sp>
      <p:sp>
        <p:nvSpPr>
          <p:cNvPr id="13" name="Freeform 13"/>
          <p:cNvSpPr/>
          <p:nvPr/>
        </p:nvSpPr>
        <p:spPr>
          <a:xfrm rot="3283475" flipV="1">
            <a:off x="6934496" y="1276919"/>
            <a:ext cx="1334406" cy="713907"/>
          </a:xfrm>
          <a:custGeom>
            <a:avLst/>
            <a:gdLst/>
            <a:ahLst/>
            <a:cxnLst/>
            <a:rect l="l" t="t" r="r" b="b"/>
            <a:pathLst>
              <a:path w="2668811" h="1427814">
                <a:moveTo>
                  <a:pt x="0" y="1427814"/>
                </a:moveTo>
                <a:lnTo>
                  <a:pt x="2668812" y="1427814"/>
                </a:lnTo>
                <a:lnTo>
                  <a:pt x="2668812" y="0"/>
                </a:lnTo>
                <a:lnTo>
                  <a:pt x="0" y="0"/>
                </a:lnTo>
                <a:lnTo>
                  <a:pt x="0" y="1427814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14" name="TextBox 14"/>
          <p:cNvSpPr txBox="1"/>
          <p:nvPr/>
        </p:nvSpPr>
        <p:spPr>
          <a:xfrm>
            <a:off x="1770801" y="971362"/>
            <a:ext cx="114896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23457" y="3681203"/>
            <a:ext cx="118534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263019" y="4791861"/>
            <a:ext cx="125280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848790" y="2922292"/>
            <a:ext cx="130638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4</a:t>
            </a:r>
          </a:p>
        </p:txBody>
      </p:sp>
      <p:sp>
        <p:nvSpPr>
          <p:cNvPr id="20" name="Parallelogram 19"/>
          <p:cNvSpPr/>
          <p:nvPr/>
        </p:nvSpPr>
        <p:spPr>
          <a:xfrm>
            <a:off x="247188" y="123649"/>
            <a:ext cx="8653111" cy="786185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Group </a:t>
            </a:r>
            <a:r>
              <a:rPr lang="en-US" sz="24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work</a:t>
            </a:r>
            <a:endParaRPr lang="en-US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/>
            <a:r>
              <a:rPr lang="en-US" sz="2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Eat-see-run-write-play-walk-read</a:t>
            </a:r>
            <a:endParaRPr lang="en-US" sz="22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</p:txBody>
      </p:sp>
    </p:spTree>
    <p:extLst>
      <p:ext uri="{BB962C8B-B14F-4D97-AF65-F5344CB8AC3E}">
        <p14:creationId xmlns:p14="http://schemas.microsoft.com/office/powerpoint/2010/main" val="14342073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06600" y="340735"/>
            <a:ext cx="5143500" cy="4114800"/>
          </a:xfrm>
          <a:prstGeom prst="rect">
            <a:avLst/>
          </a:prstGeom>
        </p:spPr>
      </p:pic>
      <p:pic>
        <p:nvPicPr>
          <p:cNvPr id="3" name="Picture 2" descr="Khmer words GIFs on GIPHY - Be Animate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255" y="834055"/>
            <a:ext cx="3128159" cy="312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0250" y="4237403"/>
            <a:ext cx="5143500" cy="20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  <a:spcBef>
                <a:spcPct val="0"/>
              </a:spcBef>
            </a:pPr>
            <a:r>
              <a:rPr lang="en-US" sz="1250" dirty="0" smtClean="0">
                <a:solidFill>
                  <a:srgbClr val="4E748F"/>
                </a:solidFill>
                <a:latin typeface="More Sugar"/>
              </a:rPr>
              <a:t>By Hun </a:t>
            </a:r>
            <a:r>
              <a:rPr lang="en-US" sz="1250" dirty="0" err="1" smtClean="0">
                <a:solidFill>
                  <a:srgbClr val="4E748F"/>
                </a:solidFill>
                <a:latin typeface="More Sugar"/>
              </a:rPr>
              <a:t>chanseyha</a:t>
            </a:r>
            <a:endParaRPr lang="en-US" sz="1250" dirty="0">
              <a:solidFill>
                <a:srgbClr val="4E748F"/>
              </a:solidFill>
              <a:latin typeface="More Sugar"/>
            </a:endParaRPr>
          </a:p>
        </p:txBody>
      </p:sp>
    </p:spTree>
    <p:extLst>
      <p:ext uri="{BB962C8B-B14F-4D97-AF65-F5344CB8AC3E}">
        <p14:creationId xmlns:p14="http://schemas.microsoft.com/office/powerpoint/2010/main" val="21159345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nguage Arts Development for Pre-K by Slidesgo">
  <a:themeElements>
    <a:clrScheme name="Simple Light">
      <a:dk1>
        <a:srgbClr val="372D31"/>
      </a:dk1>
      <a:lt1>
        <a:srgbClr val="FFFDF5"/>
      </a:lt1>
      <a:dk2>
        <a:srgbClr val="FAE77F"/>
      </a:dk2>
      <a:lt2>
        <a:srgbClr val="CDEA9D"/>
      </a:lt2>
      <a:accent1>
        <a:srgbClr val="8FDDEF"/>
      </a:accent1>
      <a:accent2>
        <a:srgbClr val="DDB2D5"/>
      </a:accent2>
      <a:accent3>
        <a:srgbClr val="F198C5"/>
      </a:accent3>
      <a:accent4>
        <a:srgbClr val="F2B87E"/>
      </a:accent4>
      <a:accent5>
        <a:srgbClr val="EFEFEF"/>
      </a:accent5>
      <a:accent6>
        <a:srgbClr val="FFFFFF"/>
      </a:accent6>
      <a:hlink>
        <a:srgbClr val="372D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3992</TotalTime>
  <Words>100</Words>
  <Application>Microsoft Office PowerPoint</Application>
  <PresentationFormat>On-screen Show (16:9)</PresentationFormat>
  <Paragraphs>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Merriweather Bold</vt:lpstr>
      <vt:lpstr>Poppins</vt:lpstr>
      <vt:lpstr>Khmer S1</vt:lpstr>
      <vt:lpstr>Arial</vt:lpstr>
      <vt:lpstr>Comic Sans</vt:lpstr>
      <vt:lpstr>Lilita One</vt:lpstr>
      <vt:lpstr>More Sugar</vt:lpstr>
      <vt:lpstr>Canva Sans</vt:lpstr>
      <vt:lpstr>Language Arts Development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ARTS DEVELOPMENT FOR PRE-K</dc:title>
  <dc:creator>XY-PC</dc:creator>
  <cp:lastModifiedBy>XY-PC</cp:lastModifiedBy>
  <cp:revision>182</cp:revision>
  <dcterms:modified xsi:type="dcterms:W3CDTF">2024-07-21T08:39:31Z</dcterms:modified>
</cp:coreProperties>
</file>