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22" r:id="rId3"/>
    <p:sldId id="315" r:id="rId4"/>
    <p:sldId id="324" r:id="rId5"/>
    <p:sldId id="326" r:id="rId6"/>
    <p:sldId id="327" r:id="rId7"/>
    <p:sldId id="325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Greeting and Introductions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name?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14690" y="1006483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Name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61142" y="2533060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ឈ្មោះ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Premium Vector | Little kid holding name tag and feel happ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6742" r="18574" b="19936"/>
          <a:stretch/>
        </p:blipFill>
        <p:spPr bwMode="auto">
          <a:xfrm>
            <a:off x="4742815" y="587822"/>
            <a:ext cx="3143885" cy="37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59989B-D066-0190-19B7-F1990F1C4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1292" y="3809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0"/>
    </mc:Choice>
    <mc:Fallback>
      <p:transition spd="slow" advTm="11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8449" y="1061497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F04338"/>
                </a:solidFill>
                <a:latin typeface="Merriweather Bold"/>
              </a:rPr>
              <a:t>My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4282" y="2872777"/>
            <a:ext cx="3009900" cy="7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5400" dirty="0">
                <a:solidFill>
                  <a:srgbClr val="F04338"/>
                </a:solidFill>
                <a:cs typeface="Khmer S1"/>
              </a:rPr>
              <a:t>របស់ខ្ញុំ</a:t>
            </a:r>
            <a:endParaRPr lang="en-US" sz="5400" dirty="0">
              <a:solidFill>
                <a:srgbClr val="F04338"/>
              </a:solidFill>
              <a:cs typeface="Khmer S1"/>
            </a:endParaRPr>
          </a:p>
        </p:txBody>
      </p:sp>
      <p:pic>
        <p:nvPicPr>
          <p:cNvPr id="3076" name="Picture 4" descr="Finger Man Me Point Stock Illustrations – 17 Finger Man Me Point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19" y="561980"/>
            <a:ext cx="3105245" cy="31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924CD2-7EDE-9B12-9364-AB1148AB07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4431" y="3926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621"/>
      </p:ext>
    </p:extLst>
  </p:cSld>
  <p:clrMapOvr>
    <a:masterClrMapping/>
  </p:clrMapOvr>
  <p:transition spd="slow" advTm="988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is your name?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8079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តើអ្នកឈ្មោះអ្វី?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38F1CF-E3FC-11B6-6125-91BDDEDD9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181" y="4008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20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958340" y="1323060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My name is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Seyha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3027914" y="2768881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ខ្ញុំឈ្មោះ 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សីហា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026" name="Picture 2" descr="Black haired white boy wave hello cartoo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t="12439" r="20544" b="18908"/>
          <a:stretch/>
        </p:blipFill>
        <p:spPr bwMode="auto">
          <a:xfrm>
            <a:off x="554170" y="1323060"/>
            <a:ext cx="1984444" cy="27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458D70-7BF8-C02C-DA93-4E1E12172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37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50380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 name is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95D0A4-974A-A41E-657A-E221F4832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9150" y="4034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376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94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Seyha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37760" y="2489042"/>
            <a:ext cx="28778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My name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is your name?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21D531-8D69-C2D7-8DBB-F04153401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74628" y="4055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1268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104</Words>
  <Application>Microsoft Office PowerPoint</Application>
  <PresentationFormat>On-screen Show (16:9)</PresentationFormat>
  <Paragraphs>34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Khmer S1</vt:lpstr>
      <vt:lpstr>More Sugar</vt:lpstr>
      <vt:lpstr>Merriweather Bold</vt:lpstr>
      <vt:lpstr>Lilita One</vt:lpstr>
      <vt:lpstr>Canva Sans</vt:lpstr>
      <vt:lpstr>Arial</vt:lpstr>
      <vt:lpstr>Comic Sans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86</cp:revision>
  <dcterms:modified xsi:type="dcterms:W3CDTF">2024-09-12T23:36:41Z</dcterms:modified>
</cp:coreProperties>
</file>