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2"/>
  </p:notesMasterIdLst>
  <p:sldIdLst>
    <p:sldId id="282" r:id="rId2"/>
    <p:sldId id="330" r:id="rId3"/>
    <p:sldId id="331" r:id="rId4"/>
    <p:sldId id="342" r:id="rId5"/>
    <p:sldId id="343" r:id="rId6"/>
    <p:sldId id="324" r:id="rId7"/>
    <p:sldId id="326" r:id="rId8"/>
    <p:sldId id="327" r:id="rId9"/>
    <p:sldId id="325" r:id="rId10"/>
    <p:sldId id="283" r:id="rId11"/>
  </p:sldIdLst>
  <p:sldSz cx="9144000" cy="5143500" type="screen16x9"/>
  <p:notesSz cx="6858000" cy="9144000"/>
  <p:embeddedFontLst>
    <p:embeddedFont>
      <p:font typeface="Canva Sans" panose="020B0604020202020204" charset="0"/>
      <p:regular r:id="rId13"/>
    </p:embeddedFont>
    <p:embeddedFont>
      <p:font typeface="Comic Sans" panose="020B0604020202020204" charset="0"/>
      <p:regular r:id="rId14"/>
    </p:embeddedFont>
    <p:embeddedFont>
      <p:font typeface="Khmer S1" panose="020B0604020202020204" charset="0"/>
      <p:regular r:id="rId15"/>
    </p:embeddedFont>
    <p:embeddedFont>
      <p:font typeface="Lilita One" panose="020B0604020202020204" charset="0"/>
      <p:regular r:id="rId16"/>
    </p:embeddedFont>
    <p:embeddedFont>
      <p:font typeface="Merriweather Bold" panose="020B0604020202020204" charset="0"/>
      <p:regular r:id="rId17"/>
    </p:embeddedFont>
    <p:embeddedFont>
      <p:font typeface="More Sugar" panose="020B0604020202020204" charset="0"/>
      <p:regular r:id="rId18"/>
    </p:embeddedFont>
    <p:embeddedFont>
      <p:font typeface="Poppins" panose="000005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5977F0-EEF7-4E70-89E2-9D5ACD5FCDF2}">
  <a:tblStyle styleId="{1B5977F0-EEF7-4E70-89E2-9D5ACD5FC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55" autoAdjust="0"/>
    <p:restoredTop sz="93883" autoAdjust="0"/>
  </p:normalViewPr>
  <p:slideViewPr>
    <p:cSldViewPr snapToGrid="0">
      <p:cViewPr varScale="1">
        <p:scale>
          <a:sx n="95" d="100"/>
          <a:sy n="95" d="100"/>
        </p:scale>
        <p:origin x="102" y="6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12" Type="http://schemas.openxmlformats.org/officeDocument/2006/relationships/image" Target="../media/image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 Hi GIF - Hello Hi Cute - Discover &amp; Share GIFs | Hi gif, Hello gif,  Hu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81" y="2903220"/>
            <a:ext cx="1860529" cy="18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938" t="4795" r="5726" b="27844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Google Shape;1187;p41"/>
          <p:cNvSpPr txBox="1">
            <a:spLocks/>
          </p:cNvSpPr>
          <p:nvPr/>
        </p:nvSpPr>
        <p:spPr>
          <a:xfrm>
            <a:off x="960120" y="266700"/>
            <a:ext cx="7810500" cy="2834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grade 6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 My body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1 My head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eyes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have?</a:t>
            </a:r>
            <a:endParaRPr lang="en-US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77058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6600" y="340735"/>
            <a:ext cx="5143500" cy="4114800"/>
          </a:xfrm>
          <a:prstGeom prst="rect">
            <a:avLst/>
          </a:prstGeom>
        </p:spPr>
      </p:pic>
      <p:pic>
        <p:nvPicPr>
          <p:cNvPr id="3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5" y="834055"/>
            <a:ext cx="3128159" cy="31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0" y="4237403"/>
            <a:ext cx="514350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>
                <a:solidFill>
                  <a:srgbClr val="4E748F"/>
                </a:solidFill>
                <a:latin typeface="More Sugar"/>
              </a:rPr>
              <a:t>By Hun </a:t>
            </a:r>
            <a:r>
              <a:rPr lang="en-US" sz="1250" dirty="0" err="1">
                <a:solidFill>
                  <a:srgbClr val="4E748F"/>
                </a:solidFill>
                <a:latin typeface="More Sugar"/>
              </a:rPr>
              <a:t>chanseyha</a:t>
            </a:r>
            <a:endParaRPr lang="en-US" sz="1250" dirty="0">
              <a:solidFill>
                <a:srgbClr val="4E748F"/>
              </a:solidFill>
              <a:latin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211593451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1" y="1750904"/>
            <a:ext cx="4494029" cy="1564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>
                <a:solidFill>
                  <a:schemeClr val="accent3">
                    <a:lumMod val="75000"/>
                  </a:schemeClr>
                </a:solidFill>
                <a:latin typeface="Merriweather Bold"/>
              </a:rPr>
              <a:t>Eye </a:t>
            </a:r>
            <a:endParaRPr lang="en-US" sz="66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3920066" y="2468377"/>
            <a:ext cx="5223934" cy="840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600" dirty="0">
                <a:solidFill>
                  <a:srgbClr val="0070C0"/>
                </a:solidFill>
                <a:cs typeface="Khmer S1"/>
              </a:rPr>
              <a:t>ភ្នែក</a:t>
            </a:r>
            <a:endParaRPr lang="en-US" sz="6600" dirty="0">
              <a:solidFill>
                <a:schemeClr val="accent3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1026" name="Picture 2" descr="Eyes GIFs | Teno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847" y="164118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F0952F5-98FD-4C1A-4CD8-4400E80EB1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89228" y="39588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11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11"/>
    </mc:Choice>
    <mc:Fallback>
      <p:transition spd="slow" advTm="94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4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653934" y="758144"/>
            <a:ext cx="6744174" cy="1365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>
                <a:solidFill>
                  <a:schemeClr val="accent3">
                    <a:lumMod val="75000"/>
                  </a:schemeClr>
                </a:solidFill>
                <a:latin typeface="Merriweather Bold"/>
              </a:rPr>
              <a:t>Ear </a:t>
            </a:r>
            <a:endParaRPr lang="en-US" sz="66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469495" y="2571750"/>
            <a:ext cx="4682505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ត្រចៀក</a:t>
            </a:r>
            <a:endParaRPr lang="en-US" sz="6000" dirty="0">
              <a:solidFill>
                <a:schemeClr val="accent3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2050" name="Picture 2" descr="Good Music Lov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26" y="645042"/>
            <a:ext cx="3320828" cy="332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EBF405B-1776-E29C-28FF-C234DCAEF8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3353" y="37757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00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24"/>
    </mc:Choice>
    <mc:Fallback>
      <p:transition spd="slow" advTm="87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7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2814324" y="622111"/>
            <a:ext cx="6744174" cy="1365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>
                <a:solidFill>
                  <a:schemeClr val="accent3">
                    <a:lumMod val="75000"/>
                  </a:schemeClr>
                </a:solidFill>
                <a:latin typeface="Merriweather Bold"/>
              </a:rPr>
              <a:t>Nose </a:t>
            </a:r>
            <a:endParaRPr lang="en-US" sz="66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3742609" y="2338613"/>
            <a:ext cx="5223934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ច្រមុះ</a:t>
            </a:r>
            <a:endParaRPr lang="en-US" sz="6000" dirty="0">
              <a:solidFill>
                <a:schemeClr val="accent3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3074" name="Picture 2" descr="960+ Pointing To Nose Stock Illustrations, Royalty-Free Vector Graphics &amp;  Clip Art - iStock | Toddler pointing to nose, Doctor pointing to nose, Baby  pointing to no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96" y="901338"/>
            <a:ext cx="3199655" cy="319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F504035-3387-1934-8555-4E5F1900E3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81611" y="35268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22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87"/>
    </mc:Choice>
    <mc:Fallback>
      <p:transition spd="slow" advTm="9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2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2891050" y="633772"/>
            <a:ext cx="6744174" cy="1365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>
                <a:solidFill>
                  <a:schemeClr val="accent3">
                    <a:lumMod val="75000"/>
                  </a:schemeClr>
                </a:solidFill>
                <a:latin typeface="Merriweather Bold"/>
              </a:rPr>
              <a:t>Mouth </a:t>
            </a:r>
            <a:endParaRPr lang="en-US" sz="66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3742610" y="2176407"/>
            <a:ext cx="5223934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មាត់</a:t>
            </a:r>
            <a:endParaRPr lang="en-US" sz="6000" dirty="0">
              <a:solidFill>
                <a:schemeClr val="accent3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4098" name="Picture 2" descr="Kid Pointing Mouth Stock Illustrations – 175 Kid Pointing Mouth Stock  Illustrations, Vectors &amp; Clipart - Dreamsti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09" y="757767"/>
            <a:ext cx="3231092" cy="323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EC29C3B-1D9C-CBD8-6C1B-3DE5B6414B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49777" y="33792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96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88"/>
    </mc:Choice>
    <mc:Fallback>
      <p:transition spd="slow" advTm="79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9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448733" y="1624965"/>
            <a:ext cx="5499078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How many 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eyes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 do you have?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448733" y="2717012"/>
            <a:ext cx="5499078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Khmer S1"/>
              </a:rPr>
              <a:t>តើអ្នកមានភ្នែកប៉ុន្មាន?</a:t>
            </a:r>
            <a:endParaRPr lang="en-US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ea typeface="Arial"/>
              <a:cs typeface="Khmer S1"/>
            </a:endParaRPr>
          </a:p>
        </p:txBody>
      </p:sp>
      <p:pic>
        <p:nvPicPr>
          <p:cNvPr id="6146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2" b="14820"/>
          <a:stretch/>
        </p:blipFill>
        <p:spPr bwMode="auto">
          <a:xfrm flipH="1">
            <a:off x="6361888" y="1190132"/>
            <a:ext cx="1915837" cy="27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5295A56-474A-D6DF-C418-4A88DBF986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93472" y="38090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95726"/>
      </p:ext>
    </p:extLst>
  </p:cSld>
  <p:clrMapOvr>
    <a:masterClrMapping/>
  </p:clrMapOvr>
  <p:transition spd="slow" advTm="1716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2160671" y="1312959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I have </a:t>
            </a:r>
            <a:r>
              <a:rPr lang="en-US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two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 eyes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.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2897204" y="2692094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ខ្ញុំមាន</a:t>
            </a:r>
            <a:r>
              <a:rPr lang="km-KH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ភ្នែក ២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7170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460" r="564" b="16278"/>
          <a:stretch/>
        </p:blipFill>
        <p:spPr bwMode="auto">
          <a:xfrm flipH="1">
            <a:off x="510229" y="2166715"/>
            <a:ext cx="209678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016374-424B-6058-24D6-C5D5598B0B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42234" y="38006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28628"/>
      </p:ext>
    </p:extLst>
  </p:cSld>
  <p:clrMapOvr>
    <a:masterClrMapping/>
  </p:clrMapOvr>
  <p:transition spd="slow" advTm="2043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0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ular Callout 18"/>
          <p:cNvSpPr/>
          <p:nvPr/>
        </p:nvSpPr>
        <p:spPr>
          <a:xfrm>
            <a:off x="1304313" y="1366074"/>
            <a:ext cx="6146353" cy="586767"/>
          </a:xfrm>
          <a:prstGeom prst="wedgeRoundRectCallout">
            <a:avLst>
              <a:gd name="adj1" fmla="val -42666"/>
              <a:gd name="adj2" fmla="val 1178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7"/>
          <p:cNvSpPr txBox="1"/>
          <p:nvPr/>
        </p:nvSpPr>
        <p:spPr>
          <a:xfrm>
            <a:off x="1484143" y="1500685"/>
            <a:ext cx="5966523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How many 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eyes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do you have?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2110261" y="2743025"/>
            <a:ext cx="5181794" cy="586767"/>
          </a:xfrm>
          <a:prstGeom prst="wedgeRoundRectCallout">
            <a:avLst>
              <a:gd name="adj1" fmla="val 44420"/>
              <a:gd name="adj2" fmla="val 11136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0"/>
          <p:cNvSpPr txBox="1"/>
          <p:nvPr/>
        </p:nvSpPr>
        <p:spPr>
          <a:xfrm>
            <a:off x="2294704" y="2874280"/>
            <a:ext cx="4812908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 have </a:t>
            </a:r>
            <a:r>
              <a:rPr lang="en-US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two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eyes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</a:p>
        </p:txBody>
      </p:sp>
      <p:sp>
        <p:nvSpPr>
          <p:cNvPr id="9" name="Parallelogram 8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Pair work</a:t>
            </a:r>
          </a:p>
        </p:txBody>
      </p:sp>
      <p:pic>
        <p:nvPicPr>
          <p:cNvPr id="5122" name="Picture 2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1" r="48028"/>
          <a:stretch/>
        </p:blipFill>
        <p:spPr bwMode="auto">
          <a:xfrm>
            <a:off x="0" y="2002308"/>
            <a:ext cx="1673225" cy="19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8" t="40529"/>
          <a:stretch/>
        </p:blipFill>
        <p:spPr bwMode="auto">
          <a:xfrm>
            <a:off x="7622467" y="3303333"/>
            <a:ext cx="1429493" cy="19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67F550C-2DC1-EADB-A79A-CA4B9FEFE0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91558" y="36510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13956"/>
      </p:ext>
    </p:extLst>
  </p:cSld>
  <p:clrMapOvr>
    <a:masterClrMapping/>
  </p:clrMapOvr>
  <p:transition spd="slow" advTm="3549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52591" y="1983062"/>
            <a:ext cx="1074876" cy="1177135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" name="Freeform 3"/>
          <p:cNvSpPr/>
          <p:nvPr/>
        </p:nvSpPr>
        <p:spPr>
          <a:xfrm>
            <a:off x="2529444" y="4019643"/>
            <a:ext cx="760954" cy="1012621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4" name="Freeform 4"/>
          <p:cNvSpPr/>
          <p:nvPr/>
        </p:nvSpPr>
        <p:spPr>
          <a:xfrm>
            <a:off x="501268" y="2652185"/>
            <a:ext cx="975478" cy="1062356"/>
          </a:xfrm>
          <a:custGeom>
            <a:avLst/>
            <a:gdLst/>
            <a:ahLst/>
            <a:cxnLst/>
            <a:rect l="l" t="t" r="r" b="b"/>
            <a:pathLst>
              <a:path w="1950955" h="2124712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b="-44982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5" name="Freeform 5"/>
          <p:cNvSpPr/>
          <p:nvPr/>
        </p:nvSpPr>
        <p:spPr>
          <a:xfrm>
            <a:off x="2195099" y="938836"/>
            <a:ext cx="850370" cy="1044227"/>
          </a:xfrm>
          <a:custGeom>
            <a:avLst/>
            <a:gdLst/>
            <a:ahLst/>
            <a:cxnLst/>
            <a:rect l="l" t="t" r="r" b="b"/>
            <a:pathLst>
              <a:path w="1700740" h="2088453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b="-4030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6" name="Freeform 6"/>
          <p:cNvSpPr/>
          <p:nvPr/>
        </p:nvSpPr>
        <p:spPr>
          <a:xfrm rot="-2305114" flipH="1">
            <a:off x="7017548" y="3632738"/>
            <a:ext cx="1662484" cy="889429"/>
          </a:xfrm>
          <a:custGeom>
            <a:avLst/>
            <a:gdLst/>
            <a:ahLst/>
            <a:cxnLst/>
            <a:rect l="l" t="t" r="r" b="b"/>
            <a:pathLst>
              <a:path w="3324967" h="177885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7" name="TextBox 7"/>
          <p:cNvSpPr txBox="1"/>
          <p:nvPr/>
        </p:nvSpPr>
        <p:spPr>
          <a:xfrm>
            <a:off x="3147452" y="1342370"/>
            <a:ext cx="4023815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How many </a:t>
            </a:r>
            <a:r>
              <a:rPr lang="en-US" sz="2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eyes</a:t>
            </a: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do you have?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57464" y="3137059"/>
            <a:ext cx="365005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 have </a:t>
            </a:r>
            <a:r>
              <a:rPr lang="en-US" sz="2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two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eyes</a:t>
            </a: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How many 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ears</a:t>
            </a: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do you have?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31543" y="4292739"/>
            <a:ext cx="375605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 have </a:t>
            </a:r>
            <a:r>
              <a:rPr lang="en-US" sz="2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………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</a:t>
            </a: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How many 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………. </a:t>
            </a: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do you have?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528686" y="2360551"/>
            <a:ext cx="351500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 have </a:t>
            </a:r>
            <a:r>
              <a:rPr lang="en-US" sz="2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……..</a:t>
            </a: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How many 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……..</a:t>
            </a:r>
            <a:r>
              <a:rPr lang="en-US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</a:t>
            </a: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do you have?</a:t>
            </a:r>
          </a:p>
        </p:txBody>
      </p:sp>
      <p:sp>
        <p:nvSpPr>
          <p:cNvPr id="11" name="Freeform 11"/>
          <p:cNvSpPr/>
          <p:nvPr/>
        </p:nvSpPr>
        <p:spPr>
          <a:xfrm rot="2593753" flipH="1">
            <a:off x="401509" y="4134927"/>
            <a:ext cx="1642314" cy="878638"/>
          </a:xfrm>
          <a:custGeom>
            <a:avLst/>
            <a:gdLst/>
            <a:ahLst/>
            <a:cxnLst/>
            <a:rect l="l" t="t" r="r" b="b"/>
            <a:pathLst>
              <a:path w="3284627" h="1757275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2" name="Freeform 12"/>
          <p:cNvSpPr/>
          <p:nvPr/>
        </p:nvSpPr>
        <p:spPr>
          <a:xfrm rot="9409242" flipH="1">
            <a:off x="593134" y="1500057"/>
            <a:ext cx="1414850" cy="756945"/>
          </a:xfrm>
          <a:custGeom>
            <a:avLst/>
            <a:gdLst/>
            <a:ahLst/>
            <a:cxnLst/>
            <a:rect l="l" t="t" r="r" b="b"/>
            <a:pathLst>
              <a:path w="2829700" h="1513889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13" name="Freeform 13"/>
          <p:cNvSpPr/>
          <p:nvPr/>
        </p:nvSpPr>
        <p:spPr>
          <a:xfrm rot="3061798" flipV="1">
            <a:off x="7201200" y="1243765"/>
            <a:ext cx="1334406" cy="713907"/>
          </a:xfrm>
          <a:custGeom>
            <a:avLst/>
            <a:gdLst/>
            <a:ahLst/>
            <a:cxnLst/>
            <a:rect l="l" t="t" r="r" b="b"/>
            <a:pathLst>
              <a:path w="2668811" h="1427814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4" name="TextBox 14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4</a:t>
            </a:r>
          </a:p>
        </p:txBody>
      </p:sp>
      <p:sp>
        <p:nvSpPr>
          <p:cNvPr id="20" name="Parallelogram 19"/>
          <p:cNvSpPr/>
          <p:nvPr/>
        </p:nvSpPr>
        <p:spPr>
          <a:xfrm>
            <a:off x="176305" y="22170"/>
            <a:ext cx="8653111" cy="875550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Group work  </a:t>
            </a:r>
            <a:endParaRPr lang="en-US" sz="8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Eyes  Ears  Mouth   Nose   Cheek</a:t>
            </a:r>
          </a:p>
        </p:txBody>
      </p:sp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CFD02F4-F54C-3AAA-7BA1-E3821F9C81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339826" y="38706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07377"/>
      </p:ext>
    </p:extLst>
  </p:cSld>
  <p:clrMapOvr>
    <a:masterClrMapping/>
  </p:clrMapOvr>
  <p:transition spd="slow" advTm="13747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47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3273</TotalTime>
  <Words>121</Words>
  <Application>Microsoft Office PowerPoint</Application>
  <PresentationFormat>On-screen Show (16:9)</PresentationFormat>
  <Paragraphs>36</Paragraphs>
  <Slides>10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Khmer S1</vt:lpstr>
      <vt:lpstr>Poppins</vt:lpstr>
      <vt:lpstr>Arial</vt:lpstr>
      <vt:lpstr>Merriweather Bold</vt:lpstr>
      <vt:lpstr>Lilita One</vt:lpstr>
      <vt:lpstr>More Sugar</vt:lpstr>
      <vt:lpstr>Canva Sans</vt:lpstr>
      <vt:lpstr>Comic Sans</vt:lpstr>
      <vt:lpstr>Language Arts Development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DEVELOPMENT FOR PRE-K</dc:title>
  <dc:creator>XY-PC</dc:creator>
  <cp:lastModifiedBy>Czyrenne Malonzo</cp:lastModifiedBy>
  <cp:revision>177</cp:revision>
  <dcterms:modified xsi:type="dcterms:W3CDTF">2024-09-12T22:41:25Z</dcterms:modified>
</cp:coreProperties>
</file>