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82" r:id="rId2"/>
    <p:sldId id="328" r:id="rId3"/>
    <p:sldId id="322" r:id="rId4"/>
    <p:sldId id="330" r:id="rId5"/>
    <p:sldId id="331" r:id="rId6"/>
    <p:sldId id="324" r:id="rId7"/>
    <p:sldId id="326" r:id="rId8"/>
    <p:sldId id="327" r:id="rId9"/>
    <p:sldId id="325" r:id="rId10"/>
    <p:sldId id="283" r:id="rId11"/>
  </p:sldIdLst>
  <p:sldSz cx="9144000" cy="5143500" type="screen16x9"/>
  <p:notesSz cx="6858000" cy="9144000"/>
  <p:embeddedFontLst>
    <p:embeddedFont>
      <p:font typeface="Canva Sans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Khmer S1" panose="020B0604020202020204" charset="0"/>
      <p:regular r:id="rId15"/>
    </p:embeddedFont>
    <p:embeddedFont>
      <p:font typeface="Lilita One" panose="020B0604020202020204" charset="0"/>
      <p:regular r:id="rId16"/>
    </p:embeddedFont>
    <p:embeddedFont>
      <p:font typeface="Merriweather Bold" panose="020B0604020202020204" charset="0"/>
      <p:regular r:id="rId17"/>
    </p:embeddedFont>
    <p:embeddedFont>
      <p:font typeface="More Sugar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9" d="100"/>
          <a:sy n="99" d="100"/>
        </p:scale>
        <p:origin x="198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My Body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My aims And Legs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this?</a:t>
            </a:r>
            <a:endParaRPr lang="en-US" sz="1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Leg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2671912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ជើង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1026" name="Picture 2" descr="Forward walking feet Animated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41" y="1715432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75FB36-A3E4-F082-C546-0277D4703A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5579" y="374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06"/>
    </mc:Choice>
    <mc:Fallback>
      <p:transition spd="slow" advTm="8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89565" y="898404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Arm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96276" y="2571750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ដៃ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0" name="Picture 2" descr="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09" y="750678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37978A-1750-CCAE-4D00-122748027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6426" y="3635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6"/>
    </mc:Choice>
    <mc:Fallback>
      <p:transition spd="slow" advTm="8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590877" y="477589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rgbClr val="0070C0"/>
                </a:solidFill>
                <a:latin typeface="Merriweather Bold"/>
              </a:rPr>
              <a:t>Left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4363683" y="2266950"/>
            <a:ext cx="397136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ខាងឆ្វេង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098" name="Picture 2" descr="Left GIFs | Ten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1773065"/>
            <a:ext cx="2418292" cy="159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F40E6C-BE74-2E35-F8E1-544BF9571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44567" y="3652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51"/>
    </mc:Choice>
    <mc:Fallback>
      <p:transition spd="slow" advTm="8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470065" y="2162984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ខាងស្ដាំ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653965" y="132815"/>
            <a:ext cx="6490035" cy="1366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Right </a:t>
            </a:r>
          </a:p>
        </p:txBody>
      </p:sp>
      <p:pic>
        <p:nvPicPr>
          <p:cNvPr id="5122" name="Picture 2" descr="Turn Right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15" y="1054100"/>
            <a:ext cx="24257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63F86A-3307-F14F-373C-3B8ECD1E6E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0607" y="347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11"/>
    </mc:Choice>
    <mc:Fallback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is this?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048151" y="2817496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តើនេះជាអ្វី?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078822-772D-4272-33EB-6477B7B588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3181" y="3806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 advTm="1281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This is my 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left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arm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87579" y="2661050"/>
            <a:ext cx="4899660" cy="722142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នេះជា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ដៃ</a:t>
            </a:r>
            <a:r>
              <a:rPr lang="km-KH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ឆ្វេង</a:t>
            </a: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របស់ខ្ញុំ។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A39A28-82D5-B613-F214-70E00C8A5B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68227" y="3933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 advTm="196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26857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00685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is this?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294704" y="297852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This is my 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left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arm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4555B3-D433-CF9A-C58E-A8EEA8702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0059" y="3826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 advTm="310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23579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is this?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270813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This is my </a:t>
            </a:r>
            <a:r>
              <a:rPr lang="en-US" sz="2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left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arm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is this?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54341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This is my </a:t>
            </a:r>
            <a:r>
              <a:rPr lang="en-US" sz="2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………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is this?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3304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This is my </a:t>
            </a:r>
            <a:r>
              <a:rPr lang="en-US" sz="2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………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is this?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  </a:t>
            </a:r>
          </a:p>
          <a:p>
            <a:pPr algn="ctr"/>
            <a:endParaRPr lang="en-US" sz="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Arm  hand  leg  foot  knee          </a:t>
            </a:r>
            <a:r>
              <a:rPr lang="en-US" sz="2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left   right   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B06E88-D3CB-4960-ABE7-7E84A2B752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88078" y="3772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 advTm="11934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4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115</Words>
  <Application>Microsoft Office PowerPoint</Application>
  <PresentationFormat>On-screen Show (16:9)</PresentationFormat>
  <Paragraphs>37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Poppins</vt:lpstr>
      <vt:lpstr>Merriweather Bold</vt:lpstr>
      <vt:lpstr>Lilita One</vt:lpstr>
      <vt:lpstr>More Sugar</vt:lpstr>
      <vt:lpstr>Canva Sans</vt:lpstr>
      <vt:lpstr>Comic Sans</vt:lpstr>
      <vt:lpstr>Arial</vt:lpstr>
      <vt:lpstr>Khmer S1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Malonzo</cp:lastModifiedBy>
  <cp:revision>134</cp:revision>
  <dcterms:modified xsi:type="dcterms:W3CDTF">2024-09-12T23:23:36Z</dcterms:modified>
</cp:coreProperties>
</file>