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9" r:id="rId3"/>
    <p:sldId id="322" r:id="rId4"/>
    <p:sldId id="328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9" d="100"/>
          <a:sy n="99" d="100"/>
        </p:scale>
        <p:origin x="198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My arms And Legs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these?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474723" y="2470751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ម្រាមដៃ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653965" y="132815"/>
            <a:ext cx="6490035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Finger </a:t>
            </a:r>
          </a:p>
        </p:txBody>
      </p:sp>
      <p:pic>
        <p:nvPicPr>
          <p:cNvPr id="3074" name="Picture 2" descr="Waving Hand GIFs | GIFDB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0" y="-237067"/>
            <a:ext cx="4933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205BCC-696C-BA97-8B37-4C6B6F65E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4182" y="3602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3"/>
    </mc:Choice>
    <mc:Fallback>
      <p:transition spd="slow" advTm="9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7391" y="1010809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knee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0538" y="2571750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ជង្គង់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Knee Cartoon Images – Browse 13,430 Stock Photos, Vectors, and Video | 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12" y="1010809"/>
            <a:ext cx="21717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CFB917-F568-C3A6-2752-37981D740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0688" y="3681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84"/>
    </mc:Choice>
    <mc:Fallback>
      <p:transition spd="slow" advTm="9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Foot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 &gt; feet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2739177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ប្រអប់ជើង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" name="Picture 2" descr="Baby Foot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0" y="1220971"/>
            <a:ext cx="2645914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29741B-EB4E-8002-8FEA-1CBB500BB9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0779" y="3787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94"/>
    </mc:Choice>
    <mc:Fallback>
      <p:transition spd="slow" advTm="15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are these?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270690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តើទាំងនេះជាអ្វី?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B0F70B-E509-7190-2605-6C0D1C53E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3181" y="3788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143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These are my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fingers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585813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ទាំងនេះគឺជា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ម្រាមដៃ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របស់ខ្ញុំ។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A5E1BA-D537-69D2-54EB-7E8242BA8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2234" y="3699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1181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927715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fingers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C5DDE3-3D32-5736-80DE-4AAA51DE0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815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289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3579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0813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fingers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</a:p>
          <a:p>
            <a:pPr algn="ctr"/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Arms  hands  legs  feet  fingers  knees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664F9E-428C-693D-EDF1-CE21310A8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8790" y="3928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315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6600" y="4242875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111</Words>
  <Application>Microsoft Office PowerPoint</Application>
  <PresentationFormat>On-screen Show (16:9)</PresentationFormat>
  <Paragraphs>35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Khmer S1</vt:lpstr>
      <vt:lpstr>More Sugar</vt:lpstr>
      <vt:lpstr>Merriweather Bold</vt:lpstr>
      <vt:lpstr>Lilita One</vt:lpstr>
      <vt:lpstr>Canva Sans</vt:lpstr>
      <vt:lpstr>Arial</vt:lpstr>
      <vt:lpstr>Comic Sans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Malonzo</cp:lastModifiedBy>
  <cp:revision>155</cp:revision>
  <dcterms:modified xsi:type="dcterms:W3CDTF">2024-09-12T23:54:16Z</dcterms:modified>
</cp:coreProperties>
</file>