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282" r:id="rId2"/>
    <p:sldId id="331" r:id="rId3"/>
    <p:sldId id="322" r:id="rId4"/>
    <p:sldId id="324" r:id="rId5"/>
    <p:sldId id="326" r:id="rId6"/>
    <p:sldId id="327" r:id="rId7"/>
    <p:sldId id="325" r:id="rId8"/>
    <p:sldId id="283" r:id="rId9"/>
  </p:sldIdLst>
  <p:sldSz cx="9144000" cy="5143500" type="screen16x9"/>
  <p:notesSz cx="6858000" cy="9144000"/>
  <p:embeddedFontLst>
    <p:embeddedFont>
      <p:font typeface="Canva Sans" panose="020B0604020202020204" charset="0"/>
      <p:regular r:id="rId11"/>
    </p:embeddedFont>
    <p:embeddedFont>
      <p:font typeface="Comic Sans" panose="020B0604020202020204" charset="0"/>
      <p:regular r:id="rId12"/>
    </p:embeddedFont>
    <p:embeddedFont>
      <p:font typeface="Khmer S1" panose="020B0604020202020204" charset="0"/>
      <p:regular r:id="rId13"/>
    </p:embeddedFont>
    <p:embeddedFont>
      <p:font typeface="Lilita One" panose="020B0604020202020204" charset="0"/>
      <p:regular r:id="rId14"/>
    </p:embeddedFont>
    <p:embeddedFont>
      <p:font typeface="Merriweather Bold" panose="020B0604020202020204" charset="0"/>
      <p:regular r:id="rId15"/>
    </p:embeddedFont>
    <p:embeddedFont>
      <p:font typeface="More Sugar" panose="020B0604020202020204" charset="0"/>
      <p:regular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99" d="100"/>
          <a:sy n="99" d="100"/>
        </p:scale>
        <p:origin x="198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 My Hometown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 Where do you live?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Province 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Live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45037" y="2518984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រស់នៅ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2050" name="Picture 2" descr="Houses, homes and building clip art pictur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13" y="1570746"/>
            <a:ext cx="2633642" cy="23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BB4F13-4A87-ED4C-289C-8F7972CCC8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5579" y="35984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7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14"/>
    </mc:Choice>
    <mc:Fallback>
      <p:transition spd="slow" advTm="9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3" y="959602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rgbClr val="0070C0"/>
                </a:solidFill>
                <a:latin typeface="Merriweather Bold"/>
              </a:rPr>
              <a:t>….Province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63089" y="2722774"/>
            <a:ext cx="300990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ខេត្ត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1026" name="Picture 2" descr="Vector Map Cambodia Sights Attraction Historical Stock Vector (Royalty Free)  2150911539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"/>
          <a:stretch/>
        </p:blipFill>
        <p:spPr bwMode="auto">
          <a:xfrm>
            <a:off x="5239639" y="2173250"/>
            <a:ext cx="3486150" cy="243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7F6E97-7A08-F0E1-67BC-D3B7F5B737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5638" y="3879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18"/>
    </mc:Choice>
    <mc:Fallback>
      <p:transition spd="slow" advTm="11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5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048151" y="1624965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Where do you live?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1048151" y="2817496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តើអ្នករស់នៅឯណា?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361888" y="1190132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06216C-765B-094A-D7B9-FC777660CF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93181" y="3952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 advTm="1598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 live in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Siem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Reap 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province.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906829" y="2608357"/>
            <a:ext cx="4899660" cy="773703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ខ្ញុំរស់នៅក្នុងខេត្ត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សៀមរាប។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CA3989-8E95-9404-F130-EF2AC18E48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2329" y="38812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 advTm="2714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4" y="1535855"/>
            <a:ext cx="4938842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Where do you live?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294704" y="2927715"/>
            <a:ext cx="4812908" cy="312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live in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Siem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Reap 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province.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CB594A-5AF2-8076-9315-EF63EDEED0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5701" y="38619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 advTm="2681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3" y="1342370"/>
            <a:ext cx="3310054" cy="312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Where do you live?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0167" y="3137059"/>
            <a:ext cx="365005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live in </a:t>
            </a:r>
            <a:r>
              <a:rPr lang="en-US" sz="2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Siem</a:t>
            </a:r>
            <a:r>
              <a:rPr lang="km-KH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Reap 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province.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Where do you live?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54341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live in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………… 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province.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Where do you live?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07523" y="2192537"/>
            <a:ext cx="333042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live in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………… 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province.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Where do you live?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Siem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Reap-Kampong </a:t>
            </a:r>
            <a:r>
              <a:rPr lang="en-US" sz="2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Chhnang-Battambong</a:t>
            </a:r>
            <a:endParaRPr lang="en-US" sz="2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AD16B1-1A36-3245-3B19-2D19EFCEA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65983" y="394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 advTm="12258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8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</TotalTime>
  <Words>118</Words>
  <Application>Microsoft Office PowerPoint</Application>
  <PresentationFormat>On-screen Show (16:9)</PresentationFormat>
  <Paragraphs>32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Merriweather Bold</vt:lpstr>
      <vt:lpstr>Lilita One</vt:lpstr>
      <vt:lpstr>More Sugar</vt:lpstr>
      <vt:lpstr>Canva Sans</vt:lpstr>
      <vt:lpstr>Comic Sans</vt:lpstr>
      <vt:lpstr>Arial</vt:lpstr>
      <vt:lpstr>Khmer S1</vt:lpstr>
      <vt:lpstr>Poppins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Malonzo</cp:lastModifiedBy>
  <cp:revision>193</cp:revision>
  <dcterms:modified xsi:type="dcterms:W3CDTF">2024-09-12T21:27:39Z</dcterms:modified>
</cp:coreProperties>
</file>