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282" r:id="rId2"/>
    <p:sldId id="331" r:id="rId3"/>
    <p:sldId id="322" r:id="rId4"/>
    <p:sldId id="324" r:id="rId5"/>
    <p:sldId id="326" r:id="rId6"/>
    <p:sldId id="327" r:id="rId7"/>
    <p:sldId id="325" r:id="rId8"/>
    <p:sldId id="283" r:id="rId9"/>
  </p:sldIdLst>
  <p:sldSz cx="9144000" cy="5143500" type="screen16x9"/>
  <p:notesSz cx="6858000" cy="9144000"/>
  <p:embeddedFontLst>
    <p:embeddedFont>
      <p:font typeface="Merriweather Bold" panose="020B0604020202020204" charset="0"/>
      <p:regular r:id="rId11"/>
    </p:embeddedFont>
    <p:embeddedFont>
      <p:font typeface="Poppins" panose="020B0604020202020204" charset="0"/>
      <p:regular r:id="rId12"/>
      <p:bold r:id="rId13"/>
      <p:italic r:id="rId14"/>
      <p:boldItalic r:id="rId15"/>
    </p:embeddedFont>
    <p:embeddedFont>
      <p:font typeface="Khmer S1" panose="02000500000000020004" pitchFamily="2" charset="0"/>
      <p:regular r:id="rId16"/>
    </p:embeddedFont>
    <p:embeddedFont>
      <p:font typeface="Comic Sans" panose="020B0604020202020204" charset="0"/>
      <p:regular r:id="rId17"/>
    </p:embeddedFont>
    <p:embeddedFont>
      <p:font typeface="Lilita One" panose="020B0604020202020204" charset="0"/>
      <p:regular r:id="rId18"/>
    </p:embeddedFont>
    <p:embeddedFont>
      <p:font typeface="More Sugar" panose="020B0604020202020204" charset="0"/>
      <p:regular r:id="rId19"/>
    </p:embeddedFont>
    <p:embeddedFont>
      <p:font typeface="Canva Sans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90" d="100"/>
          <a:sy n="90" d="100"/>
        </p:scale>
        <p:origin x="764" y="5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sv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Home Town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 Where do you live?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Province 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Live </a:t>
            </a:r>
            <a:endParaRPr lang="en-US" sz="6600" dirty="0">
              <a:solidFill>
                <a:schemeClr val="accent4">
                  <a:lumMod val="75000"/>
                </a:schemeClr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 smtClean="0">
                <a:solidFill>
                  <a:schemeClr val="accent4">
                    <a:lumMod val="75000"/>
                  </a:schemeClr>
                </a:solidFill>
                <a:cs typeface="Khmer S1"/>
              </a:rPr>
              <a:t>រស់នៅ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2050" name="Picture 2" descr="Houses, homes and building clip art pictur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13" y="1570746"/>
            <a:ext cx="2633642" cy="23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3" y="959602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 smtClean="0">
                <a:solidFill>
                  <a:srgbClr val="0070C0"/>
                </a:solidFill>
                <a:latin typeface="Merriweather Bold"/>
              </a:rPr>
              <a:t>….Province </a:t>
            </a:r>
            <a:endParaRPr lang="en-US" sz="72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15527" y="3155911"/>
            <a:ext cx="300990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 smtClean="0">
                <a:solidFill>
                  <a:srgbClr val="0070C0"/>
                </a:solidFill>
                <a:cs typeface="Khmer S1"/>
              </a:rPr>
              <a:t>ខេត្ត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1026" name="Picture 2" descr="Vector Map Cambodia Sights Attraction Historical Stock Vector (Royalty Free)  2150911539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/>
        </p:blipFill>
        <p:spPr bwMode="auto">
          <a:xfrm>
            <a:off x="5239639" y="2173250"/>
            <a:ext cx="3486150" cy="243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repeat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048151" y="1624965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Where do you live?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  <a:ea typeface="Arial"/>
              <a:cs typeface="Arial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1048151" y="3036570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តើអ្នករស់នៅឯណា?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361888" y="1190132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repeat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 live in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Siem</a:t>
            </a:r>
            <a:r>
              <a:rPr lang="km-KH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Reap 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province.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897204" y="2913157"/>
            <a:ext cx="4899660" cy="773703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ខ្ញុំរស់នៅក្នុងខេត្ត</a:t>
            </a:r>
            <a:r>
              <a:rPr lang="km-KH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សៀមរាប។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4" y="1535855"/>
            <a:ext cx="4938842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Where do you live?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294704" y="2927715"/>
            <a:ext cx="4812908" cy="312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live in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Siem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Reap 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province.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3" y="1342370"/>
            <a:ext cx="3310054" cy="312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Where do you live?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0167" y="3137059"/>
            <a:ext cx="365005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live in </a:t>
            </a:r>
            <a:r>
              <a:rPr lang="en-US" sz="2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Siem</a:t>
            </a:r>
            <a:r>
              <a:rPr lang="km-KH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Reap 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province.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Where 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do you live?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54341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live in </a:t>
            </a:r>
            <a:r>
              <a:rPr 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………… </a:t>
            </a:r>
            <a:r>
              <a:rPr lang="en-US" sz="2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province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Where do you live?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07523" y="2192537"/>
            <a:ext cx="333042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live in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………… 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province.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Where do you live?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</a:t>
            </a:r>
            <a:r>
              <a:rPr lang="en-US" sz="2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work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Siem</a:t>
            </a:r>
            <a:r>
              <a:rPr 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Reap-Kampong </a:t>
            </a:r>
            <a:r>
              <a:rPr lang="en-US" sz="2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Chhnang-Battambong</a:t>
            </a:r>
            <a:endParaRPr lang="en-US" sz="2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 smtClean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 smtClean="0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119</Words>
  <Application>Microsoft Office PowerPoint</Application>
  <PresentationFormat>On-screen Show (16:9)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Merriweather Bold</vt:lpstr>
      <vt:lpstr>Poppins</vt:lpstr>
      <vt:lpstr>Khmer S1</vt:lpstr>
      <vt:lpstr>Arial</vt:lpstr>
      <vt:lpstr>Comic Sans</vt:lpstr>
      <vt:lpstr>Lilita One</vt:lpstr>
      <vt:lpstr>More Sugar</vt:lpstr>
      <vt:lpstr>Canva Sans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XY-PC</cp:lastModifiedBy>
  <cp:revision>192</cp:revision>
  <dcterms:modified xsi:type="dcterms:W3CDTF">2024-07-21T07:20:26Z</dcterms:modified>
</cp:coreProperties>
</file>