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28" r:id="rId4"/>
    <p:sldId id="329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Merriweather Bold" panose="020B0604020202020204" charset="0"/>
      <p:regular r:id="rId12"/>
    </p:embeddedFont>
    <p:embeddedFont>
      <p:font typeface="Lilita One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Khmer S1" panose="02000500000000020004" pitchFamily="2" charset="0"/>
      <p:regular r:id="rId19"/>
    </p:embeddedFont>
    <p:embeddedFont>
      <p:font typeface="More Sugar" panose="020B0604020202020204" charset="0"/>
      <p:regular r:id="rId20"/>
    </p:embeddedFont>
    <p:embeddedFont>
      <p:font typeface="Canva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883" autoAdjust="0"/>
  </p:normalViewPr>
  <p:slideViewPr>
    <p:cSldViewPr snapToGrid="0">
      <p:cViewPr varScale="1">
        <p:scale>
          <a:sx n="84" d="100"/>
          <a:sy n="84" d="100"/>
        </p:scale>
        <p:origin x="704" y="6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Greeting and Introductions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you?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70C0"/>
                </a:solidFill>
                <a:latin typeface="Merriweather Bold"/>
              </a:rPr>
              <a:t>Hello </a:t>
            </a:r>
            <a:endParaRPr lang="en-US" sz="72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004060" y="3536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សួស្ដី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4" name="Picture 6" descr="Hello Hi GIF - Hello Hi Jump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2" y="788360"/>
            <a:ext cx="2972636" cy="29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Fine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4">
                    <a:lumMod val="75000"/>
                  </a:schemeClr>
                </a:solidFill>
                <a:cs typeface="Khmer S1"/>
              </a:rPr>
              <a:t>សុខសប្បាយ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122" name="Picture 2" descr="Budding Pop Good GIF - Budding Pop Good Thumbs Up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1734664"/>
            <a:ext cx="2730332" cy="27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608002" y="81657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Thank you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3">
                    <a:lumMod val="75000"/>
                  </a:schemeClr>
                </a:solidFill>
                <a:cs typeface="Khmer S1"/>
              </a:rPr>
              <a:t>អរគុណ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Cat Thank You GIF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4" y="1859280"/>
            <a:ext cx="3547745" cy="29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are you 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តើអ្នកសុខសប្បាយទេ?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I’m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fine. 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Thank you 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pic>
        <p:nvPicPr>
          <p:cNvPr id="4100" name="Picture 4" descr="Man Saying Hi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267447"/>
            <a:ext cx="2693503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សុខសប្បាយទេ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 </a:t>
            </a: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អរគុណច្រើន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Hello, how are you?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Hello</a:t>
            </a:r>
            <a:r>
              <a:rPr lang="km-KH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Seyha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0086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are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1666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 smtClean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 smtClean="0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117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Lilita One</vt:lpstr>
      <vt:lpstr>Comic Sans</vt:lpstr>
      <vt:lpstr>Poppins</vt:lpstr>
      <vt:lpstr>Khmer S1</vt:lpstr>
      <vt:lpstr>More Sugar</vt:lpstr>
      <vt:lpstr>Arial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93</cp:revision>
  <dcterms:modified xsi:type="dcterms:W3CDTF">2024-07-14T06:27:08Z</dcterms:modified>
</cp:coreProperties>
</file>