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17" r:id="rId2"/>
    <p:sldId id="322" r:id="rId3"/>
    <p:sldId id="323" r:id="rId4"/>
    <p:sldId id="318" r:id="rId5"/>
    <p:sldId id="321" r:id="rId6"/>
    <p:sldId id="324" r:id="rId7"/>
    <p:sldId id="313" r:id="rId8"/>
    <p:sldId id="314" r:id="rId9"/>
    <p:sldId id="304" r:id="rId10"/>
    <p:sldId id="311" r:id="rId11"/>
    <p:sldId id="310" r:id="rId12"/>
    <p:sldId id="295" r:id="rId13"/>
    <p:sldId id="315" r:id="rId14"/>
    <p:sldId id="291" r:id="rId15"/>
    <p:sldId id="288" r:id="rId16"/>
    <p:sldId id="332" r:id="rId17"/>
    <p:sldId id="327" r:id="rId18"/>
    <p:sldId id="328" r:id="rId19"/>
    <p:sldId id="329" r:id="rId20"/>
    <p:sldId id="330" r:id="rId21"/>
    <p:sldId id="331" r:id="rId22"/>
    <p:sldId id="333" r:id="rId2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264" y="-112"/>
      </p:cViewPr>
      <p:guideLst>
        <p:guide orient="horz" pos="2160"/>
        <p:guide pos="2856"/>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5D8CC0-2180-7246-BE5D-E782AB410E55}"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kumimoji="1" lang="ja-JP" altLang="en-US"/>
        </a:p>
      </dgm:t>
    </dgm:pt>
    <dgm:pt modelId="{521E0320-CF97-B946-80A7-BAB1E64BB4AA}">
      <dgm:prSet phldrT="[テキスト]">
        <dgm:style>
          <a:lnRef idx="2">
            <a:schemeClr val="accent6">
              <a:shade val="50000"/>
            </a:schemeClr>
          </a:lnRef>
          <a:fillRef idx="1">
            <a:schemeClr val="accent6"/>
          </a:fillRef>
          <a:effectRef idx="0">
            <a:schemeClr val="accent6"/>
          </a:effectRef>
          <a:fontRef idx="minor">
            <a:schemeClr val="lt1"/>
          </a:fontRef>
        </dgm:style>
      </dgm:prSet>
      <dgm:spPr/>
      <dgm:t>
        <a:bodyPr/>
        <a:lstStyle/>
        <a:p>
          <a:r>
            <a:rPr kumimoji="1" lang="ja-JP" altLang="en-US" dirty="0" smtClean="0">
              <a:solidFill>
                <a:srgbClr val="000000"/>
              </a:solidFill>
            </a:rPr>
            <a:t>自立した図書館運営</a:t>
          </a:r>
          <a:endParaRPr kumimoji="1" lang="ja-JP" altLang="en-US" dirty="0">
            <a:solidFill>
              <a:srgbClr val="000000"/>
            </a:solidFill>
          </a:endParaRPr>
        </a:p>
      </dgm:t>
    </dgm:pt>
    <dgm:pt modelId="{6CA53A84-CEE2-CB44-8F89-DA4091AD627D}" type="parTrans" cxnId="{42E5ACB2-E602-CA4B-B36D-B8F66104192C}">
      <dgm:prSet/>
      <dgm:spPr/>
      <dgm:t>
        <a:bodyPr/>
        <a:lstStyle/>
        <a:p>
          <a:endParaRPr kumimoji="1" lang="ja-JP" altLang="en-US"/>
        </a:p>
      </dgm:t>
    </dgm:pt>
    <dgm:pt modelId="{0C804859-F612-694A-A2D3-FA60329606BF}" type="sibTrans" cxnId="{42E5ACB2-E602-CA4B-B36D-B8F66104192C}">
      <dgm:prSet/>
      <dgm:spPr/>
      <dgm:t>
        <a:bodyPr/>
        <a:lstStyle/>
        <a:p>
          <a:endParaRPr kumimoji="1" lang="ja-JP" altLang="en-US"/>
        </a:p>
      </dgm:t>
    </dgm:pt>
    <dgm:pt modelId="{9EC95C1F-454F-534A-8BBC-5C3C172BBFE3}">
      <dgm:prSet phldrT="[テキスト]">
        <dgm:style>
          <a:lnRef idx="2">
            <a:schemeClr val="accent6">
              <a:shade val="50000"/>
            </a:schemeClr>
          </a:lnRef>
          <a:fillRef idx="1">
            <a:schemeClr val="accent6"/>
          </a:fillRef>
          <a:effectRef idx="0">
            <a:schemeClr val="accent6"/>
          </a:effectRef>
          <a:fontRef idx="minor">
            <a:schemeClr val="lt1"/>
          </a:fontRef>
        </dgm:style>
      </dgm:prSet>
      <dgm:spPr/>
      <dgm:t>
        <a:bodyPr/>
        <a:lstStyle/>
        <a:p>
          <a:r>
            <a:rPr kumimoji="1" lang="ja-JP" altLang="en-US" dirty="0" smtClean="0">
              <a:solidFill>
                <a:srgbClr val="000000"/>
              </a:solidFill>
            </a:rPr>
            <a:t>図書館の設置絵本の寄付</a:t>
          </a:r>
          <a:endParaRPr kumimoji="1" lang="ja-JP" altLang="en-US" dirty="0">
            <a:solidFill>
              <a:srgbClr val="000000"/>
            </a:solidFill>
          </a:endParaRPr>
        </a:p>
      </dgm:t>
    </dgm:pt>
    <dgm:pt modelId="{48FFE732-C448-4347-8EE0-2AAC92B797E1}" type="parTrans" cxnId="{8C96D387-FCF8-6644-82B5-1AF15926D3EA}">
      <dgm:prSet/>
      <dgm:spPr/>
      <dgm:t>
        <a:bodyPr/>
        <a:lstStyle/>
        <a:p>
          <a:endParaRPr kumimoji="1" lang="ja-JP" altLang="en-US"/>
        </a:p>
      </dgm:t>
    </dgm:pt>
    <dgm:pt modelId="{11BC1762-A739-9746-8D59-9AB5E769E031}" type="sibTrans" cxnId="{8C96D387-FCF8-6644-82B5-1AF15926D3EA}">
      <dgm:prSet/>
      <dgm:spPr/>
      <dgm:t>
        <a:bodyPr/>
        <a:lstStyle/>
        <a:p>
          <a:endParaRPr kumimoji="1" lang="ja-JP" altLang="en-US"/>
        </a:p>
      </dgm:t>
    </dgm:pt>
    <dgm:pt modelId="{AC49EC1A-AB10-BB4D-9DD3-E6A4676D242D}">
      <dgm:prSet phldrT="[テキスト]">
        <dgm:style>
          <a:lnRef idx="2">
            <a:schemeClr val="accent6">
              <a:shade val="50000"/>
            </a:schemeClr>
          </a:lnRef>
          <a:fillRef idx="1">
            <a:schemeClr val="accent6"/>
          </a:fillRef>
          <a:effectRef idx="0">
            <a:schemeClr val="accent6"/>
          </a:effectRef>
          <a:fontRef idx="minor">
            <a:schemeClr val="lt1"/>
          </a:fontRef>
        </dgm:style>
      </dgm:prSet>
      <dgm:spPr/>
      <dgm:t>
        <a:bodyPr/>
        <a:lstStyle/>
        <a:p>
          <a:r>
            <a:rPr kumimoji="1" lang="ja-JP" altLang="en-US" dirty="0" smtClean="0">
              <a:solidFill>
                <a:srgbClr val="000000"/>
              </a:solidFill>
            </a:rPr>
            <a:t>図書館運営研修</a:t>
          </a:r>
          <a:endParaRPr kumimoji="1" lang="ja-JP" altLang="en-US" dirty="0">
            <a:solidFill>
              <a:srgbClr val="000000"/>
            </a:solidFill>
          </a:endParaRPr>
        </a:p>
      </dgm:t>
    </dgm:pt>
    <dgm:pt modelId="{4FAE4748-868A-DB44-AC62-0C3DD582522B}" type="parTrans" cxnId="{DAB4D390-687D-1040-B44D-53C13F527886}">
      <dgm:prSet/>
      <dgm:spPr/>
      <dgm:t>
        <a:bodyPr/>
        <a:lstStyle/>
        <a:p>
          <a:endParaRPr kumimoji="1" lang="ja-JP" altLang="en-US"/>
        </a:p>
      </dgm:t>
    </dgm:pt>
    <dgm:pt modelId="{83506A6F-B367-F14F-94B0-CD5376516C33}" type="sibTrans" cxnId="{DAB4D390-687D-1040-B44D-53C13F527886}">
      <dgm:prSet/>
      <dgm:spPr/>
      <dgm:t>
        <a:bodyPr/>
        <a:lstStyle/>
        <a:p>
          <a:endParaRPr kumimoji="1" lang="ja-JP" altLang="en-US"/>
        </a:p>
      </dgm:t>
    </dgm:pt>
    <dgm:pt modelId="{43446691-4E7A-AD47-A4FA-36410A89E0C7}">
      <dgm:prSet phldrT="[テキスト]">
        <dgm:style>
          <a:lnRef idx="2">
            <a:schemeClr val="accent6">
              <a:shade val="50000"/>
            </a:schemeClr>
          </a:lnRef>
          <a:fillRef idx="1">
            <a:schemeClr val="accent6"/>
          </a:fillRef>
          <a:effectRef idx="0">
            <a:schemeClr val="accent6"/>
          </a:effectRef>
          <a:fontRef idx="minor">
            <a:schemeClr val="lt1"/>
          </a:fontRef>
        </dgm:style>
      </dgm:prSet>
      <dgm:spPr/>
      <dgm:t>
        <a:bodyPr/>
        <a:lstStyle/>
        <a:p>
          <a:r>
            <a:rPr kumimoji="1" lang="ja-JP" altLang="en-US" dirty="0" smtClean="0">
              <a:solidFill>
                <a:srgbClr val="000000"/>
              </a:solidFill>
            </a:rPr>
            <a:t>啓蒙活動</a:t>
          </a:r>
          <a:endParaRPr kumimoji="1" lang="ja-JP" altLang="en-US" dirty="0">
            <a:solidFill>
              <a:srgbClr val="000000"/>
            </a:solidFill>
          </a:endParaRPr>
        </a:p>
      </dgm:t>
    </dgm:pt>
    <dgm:pt modelId="{EBF34965-7544-7D47-BB44-BDA3C223D616}" type="parTrans" cxnId="{61E5EB6E-FB66-7E42-995C-44AF5FAFB671}">
      <dgm:prSet/>
      <dgm:spPr/>
      <dgm:t>
        <a:bodyPr/>
        <a:lstStyle/>
        <a:p>
          <a:endParaRPr kumimoji="1" lang="ja-JP" altLang="en-US"/>
        </a:p>
      </dgm:t>
    </dgm:pt>
    <dgm:pt modelId="{A36F382D-DD5A-7F49-A449-0CB3955D32C7}" type="sibTrans" cxnId="{61E5EB6E-FB66-7E42-995C-44AF5FAFB671}">
      <dgm:prSet/>
      <dgm:spPr/>
      <dgm:t>
        <a:bodyPr/>
        <a:lstStyle/>
        <a:p>
          <a:endParaRPr kumimoji="1" lang="ja-JP" altLang="en-US"/>
        </a:p>
      </dgm:t>
    </dgm:pt>
    <dgm:pt modelId="{FC50A6B2-841E-6741-A782-A9F48D8E260A}" type="pres">
      <dgm:prSet presAssocID="{2A5D8CC0-2180-7246-BE5D-E782AB410E55}" presName="hierChild1" presStyleCnt="0">
        <dgm:presLayoutVars>
          <dgm:orgChart val="1"/>
          <dgm:chPref val="1"/>
          <dgm:dir/>
          <dgm:animOne val="branch"/>
          <dgm:animLvl val="lvl"/>
          <dgm:resizeHandles/>
        </dgm:presLayoutVars>
      </dgm:prSet>
      <dgm:spPr/>
      <dgm:t>
        <a:bodyPr/>
        <a:lstStyle/>
        <a:p>
          <a:endParaRPr kumimoji="1" lang="ja-JP" altLang="en-US"/>
        </a:p>
      </dgm:t>
    </dgm:pt>
    <dgm:pt modelId="{958A1F06-4EA4-B840-8978-ECB892F66086}" type="pres">
      <dgm:prSet presAssocID="{521E0320-CF97-B946-80A7-BAB1E64BB4AA}" presName="hierRoot1" presStyleCnt="0">
        <dgm:presLayoutVars>
          <dgm:hierBranch val="init"/>
        </dgm:presLayoutVars>
      </dgm:prSet>
      <dgm:spPr/>
    </dgm:pt>
    <dgm:pt modelId="{49200BE7-CBC8-FB45-A319-9F39C62EBDCD}" type="pres">
      <dgm:prSet presAssocID="{521E0320-CF97-B946-80A7-BAB1E64BB4AA}" presName="rootComposite1" presStyleCnt="0"/>
      <dgm:spPr/>
    </dgm:pt>
    <dgm:pt modelId="{49D3E8F2-C416-F547-AD3B-1AA26D028056}" type="pres">
      <dgm:prSet presAssocID="{521E0320-CF97-B946-80A7-BAB1E64BB4AA}" presName="rootText1" presStyleLbl="node0" presStyleIdx="0" presStyleCnt="1" custScaleX="236164" custScaleY="153458" custLinFactNeighborX="14883" custLinFactNeighborY="-2381">
        <dgm:presLayoutVars>
          <dgm:chPref val="3"/>
        </dgm:presLayoutVars>
      </dgm:prSet>
      <dgm:spPr/>
      <dgm:t>
        <a:bodyPr/>
        <a:lstStyle/>
        <a:p>
          <a:endParaRPr kumimoji="1" lang="ja-JP" altLang="en-US"/>
        </a:p>
      </dgm:t>
    </dgm:pt>
    <dgm:pt modelId="{7B902B49-10F0-3143-BD9A-A44293D33F76}" type="pres">
      <dgm:prSet presAssocID="{521E0320-CF97-B946-80A7-BAB1E64BB4AA}" presName="rootConnector1" presStyleLbl="node1" presStyleIdx="0" presStyleCnt="0"/>
      <dgm:spPr/>
      <dgm:t>
        <a:bodyPr/>
        <a:lstStyle/>
        <a:p>
          <a:endParaRPr kumimoji="1" lang="ja-JP" altLang="en-US"/>
        </a:p>
      </dgm:t>
    </dgm:pt>
    <dgm:pt modelId="{2CDF0B37-CC67-BE4B-B233-9D1771435673}" type="pres">
      <dgm:prSet presAssocID="{521E0320-CF97-B946-80A7-BAB1E64BB4AA}" presName="hierChild2" presStyleCnt="0"/>
      <dgm:spPr/>
    </dgm:pt>
    <dgm:pt modelId="{CDDF8A35-4CE2-1F42-9F2C-51C2908AE75B}" type="pres">
      <dgm:prSet presAssocID="{48FFE732-C448-4347-8EE0-2AAC92B797E1}" presName="Name37" presStyleLbl="parChTrans1D2" presStyleIdx="0" presStyleCnt="3"/>
      <dgm:spPr/>
      <dgm:t>
        <a:bodyPr/>
        <a:lstStyle/>
        <a:p>
          <a:endParaRPr kumimoji="1" lang="ja-JP" altLang="en-US"/>
        </a:p>
      </dgm:t>
    </dgm:pt>
    <dgm:pt modelId="{FB4965B4-80DF-1A47-AE06-2BBFAD919607}" type="pres">
      <dgm:prSet presAssocID="{9EC95C1F-454F-534A-8BBC-5C3C172BBFE3}" presName="hierRoot2" presStyleCnt="0">
        <dgm:presLayoutVars>
          <dgm:hierBranch val="init"/>
        </dgm:presLayoutVars>
      </dgm:prSet>
      <dgm:spPr/>
    </dgm:pt>
    <dgm:pt modelId="{09588520-F5BB-9D48-9A97-1E605CE61139}" type="pres">
      <dgm:prSet presAssocID="{9EC95C1F-454F-534A-8BBC-5C3C172BBFE3}" presName="rootComposite" presStyleCnt="0"/>
      <dgm:spPr/>
    </dgm:pt>
    <dgm:pt modelId="{CEB8774B-55EF-C841-960C-CCD203CEB82A}" type="pres">
      <dgm:prSet presAssocID="{9EC95C1F-454F-534A-8BBC-5C3C172BBFE3}" presName="rootText" presStyleLbl="node2" presStyleIdx="0" presStyleCnt="3" custScaleX="131062">
        <dgm:presLayoutVars>
          <dgm:chPref val="3"/>
        </dgm:presLayoutVars>
      </dgm:prSet>
      <dgm:spPr/>
      <dgm:t>
        <a:bodyPr/>
        <a:lstStyle/>
        <a:p>
          <a:endParaRPr kumimoji="1" lang="ja-JP" altLang="en-US"/>
        </a:p>
      </dgm:t>
    </dgm:pt>
    <dgm:pt modelId="{BA69F966-E4D0-4C4D-808B-376759F863DB}" type="pres">
      <dgm:prSet presAssocID="{9EC95C1F-454F-534A-8BBC-5C3C172BBFE3}" presName="rootConnector" presStyleLbl="node2" presStyleIdx="0" presStyleCnt="3"/>
      <dgm:spPr/>
      <dgm:t>
        <a:bodyPr/>
        <a:lstStyle/>
        <a:p>
          <a:endParaRPr kumimoji="1" lang="ja-JP" altLang="en-US"/>
        </a:p>
      </dgm:t>
    </dgm:pt>
    <dgm:pt modelId="{CC9877C3-37F9-4C43-9D85-1D304270F802}" type="pres">
      <dgm:prSet presAssocID="{9EC95C1F-454F-534A-8BBC-5C3C172BBFE3}" presName="hierChild4" presStyleCnt="0"/>
      <dgm:spPr/>
    </dgm:pt>
    <dgm:pt modelId="{849D9BBC-51F4-C742-8BD1-6D67EA33B892}" type="pres">
      <dgm:prSet presAssocID="{9EC95C1F-454F-534A-8BBC-5C3C172BBFE3}" presName="hierChild5" presStyleCnt="0"/>
      <dgm:spPr/>
    </dgm:pt>
    <dgm:pt modelId="{4FE7A850-1E3A-A547-9A0E-996127FD1048}" type="pres">
      <dgm:prSet presAssocID="{4FAE4748-868A-DB44-AC62-0C3DD582522B}" presName="Name37" presStyleLbl="parChTrans1D2" presStyleIdx="1" presStyleCnt="3"/>
      <dgm:spPr/>
      <dgm:t>
        <a:bodyPr/>
        <a:lstStyle/>
        <a:p>
          <a:endParaRPr kumimoji="1" lang="ja-JP" altLang="en-US"/>
        </a:p>
      </dgm:t>
    </dgm:pt>
    <dgm:pt modelId="{9C9A0AD0-9A72-BF4D-93F1-5A9DEA4768F1}" type="pres">
      <dgm:prSet presAssocID="{AC49EC1A-AB10-BB4D-9DD3-E6A4676D242D}" presName="hierRoot2" presStyleCnt="0">
        <dgm:presLayoutVars>
          <dgm:hierBranch val="init"/>
        </dgm:presLayoutVars>
      </dgm:prSet>
      <dgm:spPr/>
    </dgm:pt>
    <dgm:pt modelId="{286006B6-5C70-1D43-B644-625E99853EB5}" type="pres">
      <dgm:prSet presAssocID="{AC49EC1A-AB10-BB4D-9DD3-E6A4676D242D}" presName="rootComposite" presStyleCnt="0"/>
      <dgm:spPr/>
    </dgm:pt>
    <dgm:pt modelId="{40CB7B29-ED7E-0441-AD25-431788AB0AD4}" type="pres">
      <dgm:prSet presAssocID="{AC49EC1A-AB10-BB4D-9DD3-E6A4676D242D}" presName="rootText" presStyleLbl="node2" presStyleIdx="1" presStyleCnt="3" custScaleX="116165">
        <dgm:presLayoutVars>
          <dgm:chPref val="3"/>
        </dgm:presLayoutVars>
      </dgm:prSet>
      <dgm:spPr/>
      <dgm:t>
        <a:bodyPr/>
        <a:lstStyle/>
        <a:p>
          <a:endParaRPr kumimoji="1" lang="ja-JP" altLang="en-US"/>
        </a:p>
      </dgm:t>
    </dgm:pt>
    <dgm:pt modelId="{EED973F2-4CAA-0342-A28D-E0B6B7836750}" type="pres">
      <dgm:prSet presAssocID="{AC49EC1A-AB10-BB4D-9DD3-E6A4676D242D}" presName="rootConnector" presStyleLbl="node2" presStyleIdx="1" presStyleCnt="3"/>
      <dgm:spPr/>
      <dgm:t>
        <a:bodyPr/>
        <a:lstStyle/>
        <a:p>
          <a:endParaRPr kumimoji="1" lang="ja-JP" altLang="en-US"/>
        </a:p>
      </dgm:t>
    </dgm:pt>
    <dgm:pt modelId="{161C74C0-B10A-0749-8FA2-66A9F8D3BCF8}" type="pres">
      <dgm:prSet presAssocID="{AC49EC1A-AB10-BB4D-9DD3-E6A4676D242D}" presName="hierChild4" presStyleCnt="0"/>
      <dgm:spPr/>
    </dgm:pt>
    <dgm:pt modelId="{8EC40714-D03F-5C43-B1EA-A4ECF91D7227}" type="pres">
      <dgm:prSet presAssocID="{AC49EC1A-AB10-BB4D-9DD3-E6A4676D242D}" presName="hierChild5" presStyleCnt="0"/>
      <dgm:spPr/>
    </dgm:pt>
    <dgm:pt modelId="{9EFE6D24-6053-9C47-BF6C-37F84889AF21}" type="pres">
      <dgm:prSet presAssocID="{EBF34965-7544-7D47-BB44-BDA3C223D616}" presName="Name37" presStyleLbl="parChTrans1D2" presStyleIdx="2" presStyleCnt="3"/>
      <dgm:spPr/>
      <dgm:t>
        <a:bodyPr/>
        <a:lstStyle/>
        <a:p>
          <a:endParaRPr kumimoji="1" lang="ja-JP" altLang="en-US"/>
        </a:p>
      </dgm:t>
    </dgm:pt>
    <dgm:pt modelId="{908BB948-02F4-C04A-866E-290078BE02C4}" type="pres">
      <dgm:prSet presAssocID="{43446691-4E7A-AD47-A4FA-36410A89E0C7}" presName="hierRoot2" presStyleCnt="0">
        <dgm:presLayoutVars>
          <dgm:hierBranch val="init"/>
        </dgm:presLayoutVars>
      </dgm:prSet>
      <dgm:spPr/>
    </dgm:pt>
    <dgm:pt modelId="{1249FC94-7C06-B14E-B579-AD9AD79BBC4C}" type="pres">
      <dgm:prSet presAssocID="{43446691-4E7A-AD47-A4FA-36410A89E0C7}" presName="rootComposite" presStyleCnt="0"/>
      <dgm:spPr/>
    </dgm:pt>
    <dgm:pt modelId="{90B769C7-6CCA-F341-B4BA-B88474664264}" type="pres">
      <dgm:prSet presAssocID="{43446691-4E7A-AD47-A4FA-36410A89E0C7}" presName="rootText" presStyleLbl="node2" presStyleIdx="2" presStyleCnt="3">
        <dgm:presLayoutVars>
          <dgm:chPref val="3"/>
        </dgm:presLayoutVars>
      </dgm:prSet>
      <dgm:spPr/>
      <dgm:t>
        <a:bodyPr/>
        <a:lstStyle/>
        <a:p>
          <a:endParaRPr kumimoji="1" lang="ja-JP" altLang="en-US"/>
        </a:p>
      </dgm:t>
    </dgm:pt>
    <dgm:pt modelId="{51FE41D6-C685-4547-AF8C-FA0BE7C1DE00}" type="pres">
      <dgm:prSet presAssocID="{43446691-4E7A-AD47-A4FA-36410A89E0C7}" presName="rootConnector" presStyleLbl="node2" presStyleIdx="2" presStyleCnt="3"/>
      <dgm:spPr/>
      <dgm:t>
        <a:bodyPr/>
        <a:lstStyle/>
        <a:p>
          <a:endParaRPr kumimoji="1" lang="ja-JP" altLang="en-US"/>
        </a:p>
      </dgm:t>
    </dgm:pt>
    <dgm:pt modelId="{8071C4BC-4F45-9A40-9176-E63F5A003A57}" type="pres">
      <dgm:prSet presAssocID="{43446691-4E7A-AD47-A4FA-36410A89E0C7}" presName="hierChild4" presStyleCnt="0"/>
      <dgm:spPr/>
    </dgm:pt>
    <dgm:pt modelId="{AC117D1B-C4A1-8440-B10A-6759D4314061}" type="pres">
      <dgm:prSet presAssocID="{43446691-4E7A-AD47-A4FA-36410A89E0C7}" presName="hierChild5" presStyleCnt="0"/>
      <dgm:spPr/>
    </dgm:pt>
    <dgm:pt modelId="{E7E10701-2058-2046-8F90-FD539E94CF84}" type="pres">
      <dgm:prSet presAssocID="{521E0320-CF97-B946-80A7-BAB1E64BB4AA}" presName="hierChild3" presStyleCnt="0"/>
      <dgm:spPr/>
    </dgm:pt>
  </dgm:ptLst>
  <dgm:cxnLst>
    <dgm:cxn modelId="{5C85C4D6-E157-994C-A6A3-8446C1611919}" type="presOf" srcId="{43446691-4E7A-AD47-A4FA-36410A89E0C7}" destId="{90B769C7-6CCA-F341-B4BA-B88474664264}" srcOrd="0" destOrd="0" presId="urn:microsoft.com/office/officeart/2005/8/layout/orgChart1"/>
    <dgm:cxn modelId="{42E5ACB2-E602-CA4B-B36D-B8F66104192C}" srcId="{2A5D8CC0-2180-7246-BE5D-E782AB410E55}" destId="{521E0320-CF97-B946-80A7-BAB1E64BB4AA}" srcOrd="0" destOrd="0" parTransId="{6CA53A84-CEE2-CB44-8F89-DA4091AD627D}" sibTransId="{0C804859-F612-694A-A2D3-FA60329606BF}"/>
    <dgm:cxn modelId="{59AD18F7-6E58-514A-A6FC-CE1F694F9298}" type="presOf" srcId="{48FFE732-C448-4347-8EE0-2AAC92B797E1}" destId="{CDDF8A35-4CE2-1F42-9F2C-51C2908AE75B}" srcOrd="0" destOrd="0" presId="urn:microsoft.com/office/officeart/2005/8/layout/orgChart1"/>
    <dgm:cxn modelId="{9A148486-59B5-AA48-A6D6-CC234CE2B757}" type="presOf" srcId="{521E0320-CF97-B946-80A7-BAB1E64BB4AA}" destId="{7B902B49-10F0-3143-BD9A-A44293D33F76}" srcOrd="1" destOrd="0" presId="urn:microsoft.com/office/officeart/2005/8/layout/orgChart1"/>
    <dgm:cxn modelId="{124657DB-F2A8-CA4F-9FA8-C1D3A353BA12}" type="presOf" srcId="{AC49EC1A-AB10-BB4D-9DD3-E6A4676D242D}" destId="{EED973F2-4CAA-0342-A28D-E0B6B7836750}" srcOrd="1" destOrd="0" presId="urn:microsoft.com/office/officeart/2005/8/layout/orgChart1"/>
    <dgm:cxn modelId="{8C96D387-FCF8-6644-82B5-1AF15926D3EA}" srcId="{521E0320-CF97-B946-80A7-BAB1E64BB4AA}" destId="{9EC95C1F-454F-534A-8BBC-5C3C172BBFE3}" srcOrd="0" destOrd="0" parTransId="{48FFE732-C448-4347-8EE0-2AAC92B797E1}" sibTransId="{11BC1762-A739-9746-8D59-9AB5E769E031}"/>
    <dgm:cxn modelId="{052587AE-F11D-F144-8CF6-061B8E835450}" type="presOf" srcId="{EBF34965-7544-7D47-BB44-BDA3C223D616}" destId="{9EFE6D24-6053-9C47-BF6C-37F84889AF21}" srcOrd="0" destOrd="0" presId="urn:microsoft.com/office/officeart/2005/8/layout/orgChart1"/>
    <dgm:cxn modelId="{0FD0D572-51FF-AB4C-8BC6-FDACED40CAF6}" type="presOf" srcId="{9EC95C1F-454F-534A-8BBC-5C3C172BBFE3}" destId="{BA69F966-E4D0-4C4D-808B-376759F863DB}" srcOrd="1" destOrd="0" presId="urn:microsoft.com/office/officeart/2005/8/layout/orgChart1"/>
    <dgm:cxn modelId="{BBD22640-D445-0A4D-BC78-680B84F1A0EC}" type="presOf" srcId="{9EC95C1F-454F-534A-8BBC-5C3C172BBFE3}" destId="{CEB8774B-55EF-C841-960C-CCD203CEB82A}" srcOrd="0" destOrd="0" presId="urn:microsoft.com/office/officeart/2005/8/layout/orgChart1"/>
    <dgm:cxn modelId="{274D59F8-29E6-A845-94D7-EAB0E2ACCB6A}" type="presOf" srcId="{521E0320-CF97-B946-80A7-BAB1E64BB4AA}" destId="{49D3E8F2-C416-F547-AD3B-1AA26D028056}" srcOrd="0" destOrd="0" presId="urn:microsoft.com/office/officeart/2005/8/layout/orgChart1"/>
    <dgm:cxn modelId="{DAB4D390-687D-1040-B44D-53C13F527886}" srcId="{521E0320-CF97-B946-80A7-BAB1E64BB4AA}" destId="{AC49EC1A-AB10-BB4D-9DD3-E6A4676D242D}" srcOrd="1" destOrd="0" parTransId="{4FAE4748-868A-DB44-AC62-0C3DD582522B}" sibTransId="{83506A6F-B367-F14F-94B0-CD5376516C33}"/>
    <dgm:cxn modelId="{15AEDB9F-EA75-AD40-BD1A-F4AD2F3AD63B}" type="presOf" srcId="{4FAE4748-868A-DB44-AC62-0C3DD582522B}" destId="{4FE7A850-1E3A-A547-9A0E-996127FD1048}" srcOrd="0" destOrd="0" presId="urn:microsoft.com/office/officeart/2005/8/layout/orgChart1"/>
    <dgm:cxn modelId="{B52FDBB9-CB24-ED47-ADA3-FAC5E9886DB8}" type="presOf" srcId="{2A5D8CC0-2180-7246-BE5D-E782AB410E55}" destId="{FC50A6B2-841E-6741-A782-A9F48D8E260A}" srcOrd="0" destOrd="0" presId="urn:microsoft.com/office/officeart/2005/8/layout/orgChart1"/>
    <dgm:cxn modelId="{61E5EB6E-FB66-7E42-995C-44AF5FAFB671}" srcId="{521E0320-CF97-B946-80A7-BAB1E64BB4AA}" destId="{43446691-4E7A-AD47-A4FA-36410A89E0C7}" srcOrd="2" destOrd="0" parTransId="{EBF34965-7544-7D47-BB44-BDA3C223D616}" sibTransId="{A36F382D-DD5A-7F49-A449-0CB3955D32C7}"/>
    <dgm:cxn modelId="{ADCB8C20-53EC-7E4B-8251-09029F7460E2}" type="presOf" srcId="{AC49EC1A-AB10-BB4D-9DD3-E6A4676D242D}" destId="{40CB7B29-ED7E-0441-AD25-431788AB0AD4}" srcOrd="0" destOrd="0" presId="urn:microsoft.com/office/officeart/2005/8/layout/orgChart1"/>
    <dgm:cxn modelId="{CA2FD3AB-7B22-BA4D-A854-3534A9F7A236}" type="presOf" srcId="{43446691-4E7A-AD47-A4FA-36410A89E0C7}" destId="{51FE41D6-C685-4547-AF8C-FA0BE7C1DE00}" srcOrd="1" destOrd="0" presId="urn:microsoft.com/office/officeart/2005/8/layout/orgChart1"/>
    <dgm:cxn modelId="{AB3D1942-CFFD-334C-8F45-36A82F3B1E60}" type="presParOf" srcId="{FC50A6B2-841E-6741-A782-A9F48D8E260A}" destId="{958A1F06-4EA4-B840-8978-ECB892F66086}" srcOrd="0" destOrd="0" presId="urn:microsoft.com/office/officeart/2005/8/layout/orgChart1"/>
    <dgm:cxn modelId="{02732105-12E2-A045-B295-86AD3C4AD52D}" type="presParOf" srcId="{958A1F06-4EA4-B840-8978-ECB892F66086}" destId="{49200BE7-CBC8-FB45-A319-9F39C62EBDCD}" srcOrd="0" destOrd="0" presId="urn:microsoft.com/office/officeart/2005/8/layout/orgChart1"/>
    <dgm:cxn modelId="{D44960C7-4904-5B4F-9842-F842BFED96C8}" type="presParOf" srcId="{49200BE7-CBC8-FB45-A319-9F39C62EBDCD}" destId="{49D3E8F2-C416-F547-AD3B-1AA26D028056}" srcOrd="0" destOrd="0" presId="urn:microsoft.com/office/officeart/2005/8/layout/orgChart1"/>
    <dgm:cxn modelId="{FE1BCB35-AC15-FF49-8E7F-DB7EBAF17738}" type="presParOf" srcId="{49200BE7-CBC8-FB45-A319-9F39C62EBDCD}" destId="{7B902B49-10F0-3143-BD9A-A44293D33F76}" srcOrd="1" destOrd="0" presId="urn:microsoft.com/office/officeart/2005/8/layout/orgChart1"/>
    <dgm:cxn modelId="{3D4CE91C-7347-8F46-B452-050E6C719FCC}" type="presParOf" srcId="{958A1F06-4EA4-B840-8978-ECB892F66086}" destId="{2CDF0B37-CC67-BE4B-B233-9D1771435673}" srcOrd="1" destOrd="0" presId="urn:microsoft.com/office/officeart/2005/8/layout/orgChart1"/>
    <dgm:cxn modelId="{F69D3ED1-A023-2A43-BE2A-E9B7AB93F7D5}" type="presParOf" srcId="{2CDF0B37-CC67-BE4B-B233-9D1771435673}" destId="{CDDF8A35-4CE2-1F42-9F2C-51C2908AE75B}" srcOrd="0" destOrd="0" presId="urn:microsoft.com/office/officeart/2005/8/layout/orgChart1"/>
    <dgm:cxn modelId="{1E7192CD-8276-4C48-B8FB-75E595063F3A}" type="presParOf" srcId="{2CDF0B37-CC67-BE4B-B233-9D1771435673}" destId="{FB4965B4-80DF-1A47-AE06-2BBFAD919607}" srcOrd="1" destOrd="0" presId="urn:microsoft.com/office/officeart/2005/8/layout/orgChart1"/>
    <dgm:cxn modelId="{AC201614-20E8-B24D-BDD8-21FCF9738B0A}" type="presParOf" srcId="{FB4965B4-80DF-1A47-AE06-2BBFAD919607}" destId="{09588520-F5BB-9D48-9A97-1E605CE61139}" srcOrd="0" destOrd="0" presId="urn:microsoft.com/office/officeart/2005/8/layout/orgChart1"/>
    <dgm:cxn modelId="{1CDD043E-111B-C544-BCD5-DD8F3EF1ECAA}" type="presParOf" srcId="{09588520-F5BB-9D48-9A97-1E605CE61139}" destId="{CEB8774B-55EF-C841-960C-CCD203CEB82A}" srcOrd="0" destOrd="0" presId="urn:microsoft.com/office/officeart/2005/8/layout/orgChart1"/>
    <dgm:cxn modelId="{1C1CCF2D-7B07-3343-B259-3159737B78F7}" type="presParOf" srcId="{09588520-F5BB-9D48-9A97-1E605CE61139}" destId="{BA69F966-E4D0-4C4D-808B-376759F863DB}" srcOrd="1" destOrd="0" presId="urn:microsoft.com/office/officeart/2005/8/layout/orgChart1"/>
    <dgm:cxn modelId="{0CF981DB-C50B-EB40-852F-ABCC9F1730A1}" type="presParOf" srcId="{FB4965B4-80DF-1A47-AE06-2BBFAD919607}" destId="{CC9877C3-37F9-4C43-9D85-1D304270F802}" srcOrd="1" destOrd="0" presId="urn:microsoft.com/office/officeart/2005/8/layout/orgChart1"/>
    <dgm:cxn modelId="{449196BB-4492-F942-91AB-C47DAA96CD70}" type="presParOf" srcId="{FB4965B4-80DF-1A47-AE06-2BBFAD919607}" destId="{849D9BBC-51F4-C742-8BD1-6D67EA33B892}" srcOrd="2" destOrd="0" presId="urn:microsoft.com/office/officeart/2005/8/layout/orgChart1"/>
    <dgm:cxn modelId="{339E7016-9EFB-3A4E-936A-3D458596DCE2}" type="presParOf" srcId="{2CDF0B37-CC67-BE4B-B233-9D1771435673}" destId="{4FE7A850-1E3A-A547-9A0E-996127FD1048}" srcOrd="2" destOrd="0" presId="urn:microsoft.com/office/officeart/2005/8/layout/orgChart1"/>
    <dgm:cxn modelId="{FC31822F-6296-FA4A-95D6-4D57B53F1D3F}" type="presParOf" srcId="{2CDF0B37-CC67-BE4B-B233-9D1771435673}" destId="{9C9A0AD0-9A72-BF4D-93F1-5A9DEA4768F1}" srcOrd="3" destOrd="0" presId="urn:microsoft.com/office/officeart/2005/8/layout/orgChart1"/>
    <dgm:cxn modelId="{01839824-FEB0-9D4C-BE2E-9DE2045B21A5}" type="presParOf" srcId="{9C9A0AD0-9A72-BF4D-93F1-5A9DEA4768F1}" destId="{286006B6-5C70-1D43-B644-625E99853EB5}" srcOrd="0" destOrd="0" presId="urn:microsoft.com/office/officeart/2005/8/layout/orgChart1"/>
    <dgm:cxn modelId="{454D9BF1-199D-8F49-85AB-DED0887A2153}" type="presParOf" srcId="{286006B6-5C70-1D43-B644-625E99853EB5}" destId="{40CB7B29-ED7E-0441-AD25-431788AB0AD4}" srcOrd="0" destOrd="0" presId="urn:microsoft.com/office/officeart/2005/8/layout/orgChart1"/>
    <dgm:cxn modelId="{92528834-132A-B946-8D42-CB4C79363078}" type="presParOf" srcId="{286006B6-5C70-1D43-B644-625E99853EB5}" destId="{EED973F2-4CAA-0342-A28D-E0B6B7836750}" srcOrd="1" destOrd="0" presId="urn:microsoft.com/office/officeart/2005/8/layout/orgChart1"/>
    <dgm:cxn modelId="{F11F2B22-BA1F-B748-AE3C-CD10123F3626}" type="presParOf" srcId="{9C9A0AD0-9A72-BF4D-93F1-5A9DEA4768F1}" destId="{161C74C0-B10A-0749-8FA2-66A9F8D3BCF8}" srcOrd="1" destOrd="0" presId="urn:microsoft.com/office/officeart/2005/8/layout/orgChart1"/>
    <dgm:cxn modelId="{F59E1EB6-68D6-4B4E-B487-9CCF7CAD40E3}" type="presParOf" srcId="{9C9A0AD0-9A72-BF4D-93F1-5A9DEA4768F1}" destId="{8EC40714-D03F-5C43-B1EA-A4ECF91D7227}" srcOrd="2" destOrd="0" presId="urn:microsoft.com/office/officeart/2005/8/layout/orgChart1"/>
    <dgm:cxn modelId="{BF449BF4-3A25-7E4F-BD2F-D43F286EBD8C}" type="presParOf" srcId="{2CDF0B37-CC67-BE4B-B233-9D1771435673}" destId="{9EFE6D24-6053-9C47-BF6C-37F84889AF21}" srcOrd="4" destOrd="0" presId="urn:microsoft.com/office/officeart/2005/8/layout/orgChart1"/>
    <dgm:cxn modelId="{14069E44-3227-CF44-B2D9-74456322B012}" type="presParOf" srcId="{2CDF0B37-CC67-BE4B-B233-9D1771435673}" destId="{908BB948-02F4-C04A-866E-290078BE02C4}" srcOrd="5" destOrd="0" presId="urn:microsoft.com/office/officeart/2005/8/layout/orgChart1"/>
    <dgm:cxn modelId="{3EC399D8-2F1C-4443-A8A9-F7DDC26D84B0}" type="presParOf" srcId="{908BB948-02F4-C04A-866E-290078BE02C4}" destId="{1249FC94-7C06-B14E-B579-AD9AD79BBC4C}" srcOrd="0" destOrd="0" presId="urn:microsoft.com/office/officeart/2005/8/layout/orgChart1"/>
    <dgm:cxn modelId="{8682EA62-C151-F44C-BDC8-4BC4F733A4C5}" type="presParOf" srcId="{1249FC94-7C06-B14E-B579-AD9AD79BBC4C}" destId="{90B769C7-6CCA-F341-B4BA-B88474664264}" srcOrd="0" destOrd="0" presId="urn:microsoft.com/office/officeart/2005/8/layout/orgChart1"/>
    <dgm:cxn modelId="{AC9D1D43-C8C0-D245-A235-96314C838F25}" type="presParOf" srcId="{1249FC94-7C06-B14E-B579-AD9AD79BBC4C}" destId="{51FE41D6-C685-4547-AF8C-FA0BE7C1DE00}" srcOrd="1" destOrd="0" presId="urn:microsoft.com/office/officeart/2005/8/layout/orgChart1"/>
    <dgm:cxn modelId="{369C78A5-76F1-A74C-B9AD-750A2C58F129}" type="presParOf" srcId="{908BB948-02F4-C04A-866E-290078BE02C4}" destId="{8071C4BC-4F45-9A40-9176-E63F5A003A57}" srcOrd="1" destOrd="0" presId="urn:microsoft.com/office/officeart/2005/8/layout/orgChart1"/>
    <dgm:cxn modelId="{E327E685-022F-8944-8041-65E35CE64E3D}" type="presParOf" srcId="{908BB948-02F4-C04A-866E-290078BE02C4}" destId="{AC117D1B-C4A1-8440-B10A-6759D4314061}" srcOrd="2" destOrd="0" presId="urn:microsoft.com/office/officeart/2005/8/layout/orgChart1"/>
    <dgm:cxn modelId="{5B12DC25-3BC7-C54C-A87B-D5DB0C3EAF29}" type="presParOf" srcId="{958A1F06-4EA4-B840-8978-ECB892F66086}" destId="{E7E10701-2058-2046-8F90-FD539E94CF84}"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E6D24-6053-9C47-BF6C-37F84889AF21}">
      <dsp:nvSpPr>
        <dsp:cNvPr id="0" name=""/>
        <dsp:cNvSpPr/>
      </dsp:nvSpPr>
      <dsp:spPr>
        <a:xfrm>
          <a:off x="4368248" y="2297852"/>
          <a:ext cx="2702425" cy="462251"/>
        </a:xfrm>
        <a:custGeom>
          <a:avLst/>
          <a:gdLst/>
          <a:ahLst/>
          <a:cxnLst/>
          <a:rect l="0" t="0" r="0" b="0"/>
          <a:pathLst>
            <a:path>
              <a:moveTo>
                <a:pt x="0" y="0"/>
              </a:moveTo>
              <a:lnTo>
                <a:pt x="0" y="243525"/>
              </a:lnTo>
              <a:lnTo>
                <a:pt x="2702425" y="243525"/>
              </a:lnTo>
              <a:lnTo>
                <a:pt x="2702425" y="4622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E7A850-1E3A-A547-9A0E-996127FD1048}">
      <dsp:nvSpPr>
        <dsp:cNvPr id="0" name=""/>
        <dsp:cNvSpPr/>
      </dsp:nvSpPr>
      <dsp:spPr>
        <a:xfrm>
          <a:off x="4322528" y="2297852"/>
          <a:ext cx="91440" cy="462251"/>
        </a:xfrm>
        <a:custGeom>
          <a:avLst/>
          <a:gdLst/>
          <a:ahLst/>
          <a:cxnLst/>
          <a:rect l="0" t="0" r="0" b="0"/>
          <a:pathLst>
            <a:path>
              <a:moveTo>
                <a:pt x="45720" y="0"/>
              </a:moveTo>
              <a:lnTo>
                <a:pt x="45720" y="243525"/>
              </a:lnTo>
              <a:lnTo>
                <a:pt x="59218" y="243525"/>
              </a:lnTo>
              <a:lnTo>
                <a:pt x="59218" y="4622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DF8A35-4CE2-1F42-9F2C-51C2908AE75B}">
      <dsp:nvSpPr>
        <dsp:cNvPr id="0" name=""/>
        <dsp:cNvSpPr/>
      </dsp:nvSpPr>
      <dsp:spPr>
        <a:xfrm>
          <a:off x="1369293" y="2297852"/>
          <a:ext cx="2998955" cy="462251"/>
        </a:xfrm>
        <a:custGeom>
          <a:avLst/>
          <a:gdLst/>
          <a:ahLst/>
          <a:cxnLst/>
          <a:rect l="0" t="0" r="0" b="0"/>
          <a:pathLst>
            <a:path>
              <a:moveTo>
                <a:pt x="2998955" y="0"/>
              </a:moveTo>
              <a:lnTo>
                <a:pt x="2998955" y="243525"/>
              </a:lnTo>
              <a:lnTo>
                <a:pt x="0" y="243525"/>
              </a:lnTo>
              <a:lnTo>
                <a:pt x="0" y="4622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9D3E8F2-C416-F547-AD3B-1AA26D028056}">
      <dsp:nvSpPr>
        <dsp:cNvPr id="0" name=""/>
        <dsp:cNvSpPr/>
      </dsp:nvSpPr>
      <dsp:spPr>
        <a:xfrm>
          <a:off x="1908474" y="699505"/>
          <a:ext cx="4919549" cy="1598347"/>
        </a:xfrm>
        <a:prstGeom prst="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kumimoji="1" lang="ja-JP" altLang="en-US" sz="3500" kern="1200" dirty="0" smtClean="0">
              <a:solidFill>
                <a:srgbClr val="000000"/>
              </a:solidFill>
            </a:rPr>
            <a:t>自立した図書館運営</a:t>
          </a:r>
          <a:endParaRPr kumimoji="1" lang="ja-JP" altLang="en-US" sz="3500" kern="1200" dirty="0">
            <a:solidFill>
              <a:srgbClr val="000000"/>
            </a:solidFill>
          </a:endParaRPr>
        </a:p>
      </dsp:txBody>
      <dsp:txXfrm>
        <a:off x="1908474" y="699505"/>
        <a:ext cx="4919549" cy="1598347"/>
      </dsp:txXfrm>
    </dsp:sp>
    <dsp:sp modelId="{CEB8774B-55EF-C841-960C-CCD203CEB82A}">
      <dsp:nvSpPr>
        <dsp:cNvPr id="0" name=""/>
        <dsp:cNvSpPr/>
      </dsp:nvSpPr>
      <dsp:spPr>
        <a:xfrm>
          <a:off x="4211" y="2760104"/>
          <a:ext cx="2730162" cy="1041553"/>
        </a:xfrm>
        <a:prstGeom prst="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kumimoji="1" lang="ja-JP" altLang="en-US" sz="3500" kern="1200" dirty="0" smtClean="0">
              <a:solidFill>
                <a:srgbClr val="000000"/>
              </a:solidFill>
            </a:rPr>
            <a:t>図書館の設置絵本の寄付</a:t>
          </a:r>
          <a:endParaRPr kumimoji="1" lang="ja-JP" altLang="en-US" sz="3500" kern="1200" dirty="0">
            <a:solidFill>
              <a:srgbClr val="000000"/>
            </a:solidFill>
          </a:endParaRPr>
        </a:p>
      </dsp:txBody>
      <dsp:txXfrm>
        <a:off x="4211" y="2760104"/>
        <a:ext cx="2730162" cy="1041553"/>
      </dsp:txXfrm>
    </dsp:sp>
    <dsp:sp modelId="{40CB7B29-ED7E-0441-AD25-431788AB0AD4}">
      <dsp:nvSpPr>
        <dsp:cNvPr id="0" name=""/>
        <dsp:cNvSpPr/>
      </dsp:nvSpPr>
      <dsp:spPr>
        <a:xfrm>
          <a:off x="3171826" y="2760104"/>
          <a:ext cx="2419841" cy="1041553"/>
        </a:xfrm>
        <a:prstGeom prst="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kumimoji="1" lang="ja-JP" altLang="en-US" sz="3500" kern="1200" dirty="0" smtClean="0">
              <a:solidFill>
                <a:srgbClr val="000000"/>
              </a:solidFill>
            </a:rPr>
            <a:t>図書館運営研修</a:t>
          </a:r>
          <a:endParaRPr kumimoji="1" lang="ja-JP" altLang="en-US" sz="3500" kern="1200" dirty="0">
            <a:solidFill>
              <a:srgbClr val="000000"/>
            </a:solidFill>
          </a:endParaRPr>
        </a:p>
      </dsp:txBody>
      <dsp:txXfrm>
        <a:off x="3171826" y="2760104"/>
        <a:ext cx="2419841" cy="1041553"/>
      </dsp:txXfrm>
    </dsp:sp>
    <dsp:sp modelId="{90B769C7-6CCA-F341-B4BA-B88474664264}">
      <dsp:nvSpPr>
        <dsp:cNvPr id="0" name=""/>
        <dsp:cNvSpPr/>
      </dsp:nvSpPr>
      <dsp:spPr>
        <a:xfrm>
          <a:off x="6029120" y="2760104"/>
          <a:ext cx="2083107" cy="1041553"/>
        </a:xfrm>
        <a:prstGeom prst="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kumimoji="1" lang="ja-JP" altLang="en-US" sz="3500" kern="1200" dirty="0" smtClean="0">
              <a:solidFill>
                <a:srgbClr val="000000"/>
              </a:solidFill>
            </a:rPr>
            <a:t>啓蒙活動</a:t>
          </a:r>
          <a:endParaRPr kumimoji="1" lang="ja-JP" altLang="en-US" sz="3500" kern="1200" dirty="0">
            <a:solidFill>
              <a:srgbClr val="000000"/>
            </a:solidFill>
          </a:endParaRPr>
        </a:p>
      </dsp:txBody>
      <dsp:txXfrm>
        <a:off x="6029120" y="2760104"/>
        <a:ext cx="2083107" cy="104155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DC756F-E8A6-1843-A267-DC8745E1E445}" type="datetimeFigureOut">
              <a:rPr kumimoji="1" lang="ja-JP" altLang="en-US" smtClean="0"/>
              <a:t>15/01/16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C0BF6E-9958-8747-A224-A65D1357F139}" type="slidenum">
              <a:rPr kumimoji="1" lang="ja-JP" altLang="en-US" smtClean="0"/>
              <a:t>‹#›</a:t>
            </a:fld>
            <a:endParaRPr kumimoji="1" lang="ja-JP" altLang="en-US"/>
          </a:p>
        </p:txBody>
      </p:sp>
    </p:spTree>
    <p:extLst>
      <p:ext uri="{BB962C8B-B14F-4D97-AF65-F5344CB8AC3E}">
        <p14:creationId xmlns:p14="http://schemas.microsoft.com/office/powerpoint/2010/main" val="185766218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latin typeface="Calibri" charset="0"/>
              </a:rPr>
              <a:t>現地活動パートナー</a:t>
            </a:r>
            <a:endParaRPr lang="en-US" altLang="ja-JP">
              <a:latin typeface="Calibri" charset="0"/>
            </a:endParaRPr>
          </a:p>
          <a:p>
            <a:pPr eaLnBrk="1" hangingPunct="1">
              <a:spcBef>
                <a:spcPct val="0"/>
              </a:spcBef>
            </a:pPr>
            <a:r>
              <a:rPr lang="en-US" altLang="ja-JP">
                <a:latin typeface="Calibri" charset="0"/>
              </a:rPr>
              <a:t>EPS PUC</a:t>
            </a:r>
          </a:p>
          <a:p>
            <a:pPr eaLnBrk="1" hangingPunct="1">
              <a:spcBef>
                <a:spcPct val="0"/>
              </a:spcBef>
            </a:pPr>
            <a:endParaRPr lang="en-US" altLang="ja-JP">
              <a:latin typeface="Calibri" charset="0"/>
            </a:endParaRPr>
          </a:p>
          <a:p>
            <a:pPr eaLnBrk="1" hangingPunct="1">
              <a:spcBef>
                <a:spcPct val="0"/>
              </a:spcBef>
            </a:pPr>
            <a:endParaRPr lang="ja-JP" altLang="en-US">
              <a:latin typeface="Calibri" charset="0"/>
            </a:endParaRPr>
          </a:p>
        </p:txBody>
      </p:sp>
      <p:sp>
        <p:nvSpPr>
          <p:cNvPr id="51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charset="0"/>
                <a:ea typeface="ＭＳ Ｐゴシック" charset="0"/>
                <a:cs typeface="ＭＳ Ｐゴシック" charset="0"/>
              </a:defRPr>
            </a:lvl1pPr>
            <a:lvl2pPr marL="742950" indent="-285750">
              <a:defRPr kumimoji="1">
                <a:solidFill>
                  <a:schemeClr val="tx1"/>
                </a:solidFill>
                <a:latin typeface="Calibri" charset="0"/>
                <a:ea typeface="ＭＳ Ｐゴシック" charset="0"/>
              </a:defRPr>
            </a:lvl2pPr>
            <a:lvl3pPr marL="1143000" indent="-228600">
              <a:defRPr kumimoji="1">
                <a:solidFill>
                  <a:schemeClr val="tx1"/>
                </a:solidFill>
                <a:latin typeface="Calibri" charset="0"/>
                <a:ea typeface="ＭＳ Ｐゴシック" charset="0"/>
              </a:defRPr>
            </a:lvl3pPr>
            <a:lvl4pPr marL="1600200" indent="-228600">
              <a:defRPr kumimoji="1">
                <a:solidFill>
                  <a:schemeClr val="tx1"/>
                </a:solidFill>
                <a:latin typeface="Calibri" charset="0"/>
                <a:ea typeface="ＭＳ Ｐゴシック" charset="0"/>
              </a:defRPr>
            </a:lvl4pPr>
            <a:lvl5pPr marL="2057400" indent="-228600">
              <a:defRPr kumimoji="1">
                <a:solidFill>
                  <a:schemeClr val="tx1"/>
                </a:solidFill>
                <a:latin typeface="Calibri" charset="0"/>
                <a:ea typeface="ＭＳ Ｐゴシック" charset="0"/>
              </a:defRPr>
            </a:lvl5pPr>
            <a:lvl6pPr marL="2514600" indent="-228600" eaLnBrk="0" fontAlgn="base" hangingPunct="0">
              <a:spcBef>
                <a:spcPct val="0"/>
              </a:spcBef>
              <a:spcAft>
                <a:spcPct val="0"/>
              </a:spcAft>
              <a:defRPr kumimoji="1">
                <a:solidFill>
                  <a:schemeClr val="tx1"/>
                </a:solidFill>
                <a:latin typeface="Calibri" charset="0"/>
                <a:ea typeface="ＭＳ Ｐゴシック" charset="0"/>
              </a:defRPr>
            </a:lvl6pPr>
            <a:lvl7pPr marL="2971800" indent="-228600" eaLnBrk="0" fontAlgn="base" hangingPunct="0">
              <a:spcBef>
                <a:spcPct val="0"/>
              </a:spcBef>
              <a:spcAft>
                <a:spcPct val="0"/>
              </a:spcAft>
              <a:defRPr kumimoji="1">
                <a:solidFill>
                  <a:schemeClr val="tx1"/>
                </a:solidFill>
                <a:latin typeface="Calibri" charset="0"/>
                <a:ea typeface="ＭＳ Ｐゴシック" charset="0"/>
              </a:defRPr>
            </a:lvl7pPr>
            <a:lvl8pPr marL="3429000" indent="-228600" eaLnBrk="0" fontAlgn="base" hangingPunct="0">
              <a:spcBef>
                <a:spcPct val="0"/>
              </a:spcBef>
              <a:spcAft>
                <a:spcPct val="0"/>
              </a:spcAft>
              <a:defRPr kumimoji="1">
                <a:solidFill>
                  <a:schemeClr val="tx1"/>
                </a:solidFill>
                <a:latin typeface="Calibri" charset="0"/>
                <a:ea typeface="ＭＳ Ｐゴシック" charset="0"/>
              </a:defRPr>
            </a:lvl8pPr>
            <a:lvl9pPr marL="3886200" indent="-228600" eaLnBrk="0" fontAlgn="base" hangingPunct="0">
              <a:spcBef>
                <a:spcPct val="0"/>
              </a:spcBef>
              <a:spcAft>
                <a:spcPct val="0"/>
              </a:spcAft>
              <a:defRPr kumimoji="1">
                <a:solidFill>
                  <a:schemeClr val="tx1"/>
                </a:solidFill>
                <a:latin typeface="Calibri" charset="0"/>
                <a:ea typeface="ＭＳ Ｐゴシック" charset="0"/>
              </a:defRPr>
            </a:lvl9pPr>
          </a:lstStyle>
          <a:p>
            <a:fld id="{38642F25-D6D5-5347-8E69-B191360DF74F}" type="slidenum">
              <a:rPr lang="ja-JP" altLang="en-US"/>
              <a:pPr/>
              <a:t>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latin typeface="Calibri" charset="0"/>
              </a:rPr>
              <a:t>以降、この２軸を中心に説明</a:t>
            </a:r>
          </a:p>
        </p:txBody>
      </p:sp>
      <p:sp>
        <p:nvSpPr>
          <p:cNvPr id="4" name="スライド番号プレースホルダー 3"/>
          <p:cNvSpPr>
            <a:spLocks noGrp="1"/>
          </p:cNvSpPr>
          <p:nvPr>
            <p:ph type="sldNum" sz="quarter" idx="5"/>
          </p:nvPr>
        </p:nvSpPr>
        <p:spPr/>
        <p:txBody>
          <a:bodyPr/>
          <a:lstStyle/>
          <a:p>
            <a:pPr>
              <a:defRPr/>
            </a:pPr>
            <a:fld id="{DE7F3CCB-6FAF-7A4D-8720-B88EC80A19D4}" type="slidenum">
              <a:rPr lang="ja-JP" altLang="en-US" smtClean="0"/>
              <a:pPr>
                <a:defRPr/>
              </a:pPr>
              <a:t>4</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の目指すゴールは自立した図書館の運営です。そのためのファーストステップとして図書館の設置、絵本の寄付を行った。これによってこどもたちがより文字に触れる機会多くできるような環境を作りました。</a:t>
            </a:r>
            <a:endParaRPr kumimoji="1" lang="en-US" altLang="ja-JP" dirty="0" smtClean="0"/>
          </a:p>
          <a:p>
            <a:r>
              <a:rPr kumimoji="1" lang="ja-JP" altLang="en-US" dirty="0" smtClean="0"/>
              <a:t>よくある箱だけ作って教育の質が上がらない例</a:t>
            </a:r>
            <a:endParaRPr kumimoji="1" lang="ja-JP" altLang="en-US" dirty="0"/>
          </a:p>
        </p:txBody>
      </p:sp>
      <p:sp>
        <p:nvSpPr>
          <p:cNvPr id="4" name="スライド番号プレースホルダー 3"/>
          <p:cNvSpPr>
            <a:spLocks noGrp="1"/>
          </p:cNvSpPr>
          <p:nvPr>
            <p:ph type="sldNum" sz="quarter" idx="10"/>
          </p:nvPr>
        </p:nvSpPr>
        <p:spPr/>
        <p:txBody>
          <a:bodyPr/>
          <a:lstStyle/>
          <a:p>
            <a:fld id="{FAC0BF6E-9958-8747-A224-A65D1357F139}" type="slidenum">
              <a:rPr kumimoji="1" lang="ja-JP" altLang="en-US" smtClean="0"/>
              <a:t>5</a:t>
            </a:fld>
            <a:endParaRPr kumimoji="1" lang="ja-JP" altLang="en-US"/>
          </a:p>
        </p:txBody>
      </p:sp>
    </p:spTree>
    <p:extLst>
      <p:ext uri="{BB962C8B-B14F-4D97-AF65-F5344CB8AC3E}">
        <p14:creationId xmlns:p14="http://schemas.microsoft.com/office/powerpoint/2010/main" val="217103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門</a:t>
            </a:r>
            <a:r>
              <a:rPr kumimoji="1" lang="en-US" altLang="ja-JP" dirty="0" smtClean="0"/>
              <a:t>→</a:t>
            </a:r>
            <a:r>
              <a:rPr kumimoji="1" lang="ja-JP" altLang="en-US" dirty="0" smtClean="0"/>
              <a:t>地域の方々のみで作業</a:t>
            </a:r>
            <a:endParaRPr kumimoji="1" lang="ja-JP" altLang="en-US" dirty="0"/>
          </a:p>
        </p:txBody>
      </p:sp>
      <p:sp>
        <p:nvSpPr>
          <p:cNvPr id="4" name="スライド番号プレースホルダー 3"/>
          <p:cNvSpPr>
            <a:spLocks noGrp="1"/>
          </p:cNvSpPr>
          <p:nvPr>
            <p:ph type="sldNum" sz="quarter" idx="10"/>
          </p:nvPr>
        </p:nvSpPr>
        <p:spPr/>
        <p:txBody>
          <a:bodyPr/>
          <a:lstStyle/>
          <a:p>
            <a:fld id="{FAC0BF6E-9958-8747-A224-A65D1357F139}" type="slidenum">
              <a:rPr kumimoji="1" lang="ja-JP" altLang="en-US" smtClean="0"/>
              <a:t>6</a:t>
            </a:fld>
            <a:endParaRPr kumimoji="1" lang="ja-JP" altLang="en-US"/>
          </a:p>
        </p:txBody>
      </p:sp>
    </p:spTree>
    <p:extLst>
      <p:ext uri="{BB962C8B-B14F-4D97-AF65-F5344CB8AC3E}">
        <p14:creationId xmlns:p14="http://schemas.microsoft.com/office/powerpoint/2010/main" val="2774793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ペンキ塗りの恊働作業</a:t>
            </a:r>
            <a:endParaRPr kumimoji="1" lang="ja-JP" altLang="en-US" dirty="0"/>
          </a:p>
        </p:txBody>
      </p:sp>
      <p:sp>
        <p:nvSpPr>
          <p:cNvPr id="4" name="スライド番号プレースホルダー 3"/>
          <p:cNvSpPr>
            <a:spLocks noGrp="1"/>
          </p:cNvSpPr>
          <p:nvPr>
            <p:ph type="sldNum" sz="quarter" idx="10"/>
          </p:nvPr>
        </p:nvSpPr>
        <p:spPr/>
        <p:txBody>
          <a:bodyPr/>
          <a:lstStyle/>
          <a:p>
            <a:fld id="{FAC0BF6E-9958-8747-A224-A65D1357F139}" type="slidenum">
              <a:rPr kumimoji="1" lang="ja-JP" altLang="en-US" smtClean="0"/>
              <a:t>9</a:t>
            </a:fld>
            <a:endParaRPr kumimoji="1" lang="ja-JP" altLang="en-US"/>
          </a:p>
        </p:txBody>
      </p:sp>
    </p:spTree>
    <p:extLst>
      <p:ext uri="{BB962C8B-B14F-4D97-AF65-F5344CB8AC3E}">
        <p14:creationId xmlns:p14="http://schemas.microsoft.com/office/powerpoint/2010/main" val="1674337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門</a:t>
            </a:r>
            <a:r>
              <a:rPr kumimoji="1" lang="en-US" altLang="ja-JP" dirty="0" smtClean="0"/>
              <a:t>→</a:t>
            </a:r>
            <a:r>
              <a:rPr kumimoji="1" lang="ja-JP" altLang="en-US" dirty="0" smtClean="0"/>
              <a:t>地域の方々のみで作業</a:t>
            </a:r>
            <a:endParaRPr kumimoji="1" lang="ja-JP" altLang="en-US" dirty="0"/>
          </a:p>
        </p:txBody>
      </p:sp>
      <p:sp>
        <p:nvSpPr>
          <p:cNvPr id="4" name="スライド番号プレースホルダー 3"/>
          <p:cNvSpPr>
            <a:spLocks noGrp="1"/>
          </p:cNvSpPr>
          <p:nvPr>
            <p:ph type="sldNum" sz="quarter" idx="10"/>
          </p:nvPr>
        </p:nvSpPr>
        <p:spPr/>
        <p:txBody>
          <a:bodyPr/>
          <a:lstStyle/>
          <a:p>
            <a:fld id="{FAC0BF6E-9958-8747-A224-A65D1357F139}" type="slidenum">
              <a:rPr kumimoji="1" lang="ja-JP" altLang="en-US" smtClean="0"/>
              <a:t>10</a:t>
            </a:fld>
            <a:endParaRPr kumimoji="1" lang="ja-JP" altLang="en-US"/>
          </a:p>
        </p:txBody>
      </p:sp>
    </p:spTree>
    <p:extLst>
      <p:ext uri="{BB962C8B-B14F-4D97-AF65-F5344CB8AC3E}">
        <p14:creationId xmlns:p14="http://schemas.microsoft.com/office/powerpoint/2010/main" val="277479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家庭に回って調査をした。</a:t>
            </a:r>
            <a:endParaRPr kumimoji="1" lang="ja-JP" altLang="en-US" dirty="0"/>
          </a:p>
        </p:txBody>
      </p:sp>
      <p:sp>
        <p:nvSpPr>
          <p:cNvPr id="4" name="スライド番号プレースホルダー 3"/>
          <p:cNvSpPr>
            <a:spLocks noGrp="1"/>
          </p:cNvSpPr>
          <p:nvPr>
            <p:ph type="sldNum" sz="quarter" idx="10"/>
          </p:nvPr>
        </p:nvSpPr>
        <p:spPr/>
        <p:txBody>
          <a:bodyPr/>
          <a:lstStyle/>
          <a:p>
            <a:fld id="{FAC0BF6E-9958-8747-A224-A65D1357F139}" type="slidenum">
              <a:rPr kumimoji="1" lang="ja-JP" altLang="en-US" smtClean="0"/>
              <a:t>12</a:t>
            </a:fld>
            <a:endParaRPr kumimoji="1" lang="ja-JP" altLang="en-US"/>
          </a:p>
        </p:txBody>
      </p:sp>
    </p:spTree>
    <p:extLst>
      <p:ext uri="{BB962C8B-B14F-4D97-AF65-F5344CB8AC3E}">
        <p14:creationId xmlns:p14="http://schemas.microsoft.com/office/powerpoint/2010/main" val="3385040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集団での調査風景</a:t>
            </a:r>
            <a:endParaRPr kumimoji="1" lang="ja-JP" altLang="en-US" dirty="0"/>
          </a:p>
        </p:txBody>
      </p:sp>
      <p:sp>
        <p:nvSpPr>
          <p:cNvPr id="4" name="スライド番号プレースホルダー 3"/>
          <p:cNvSpPr>
            <a:spLocks noGrp="1"/>
          </p:cNvSpPr>
          <p:nvPr>
            <p:ph type="sldNum" sz="quarter" idx="10"/>
          </p:nvPr>
        </p:nvSpPr>
        <p:spPr/>
        <p:txBody>
          <a:bodyPr/>
          <a:lstStyle/>
          <a:p>
            <a:fld id="{FAC0BF6E-9958-8747-A224-A65D1357F139}" type="slidenum">
              <a:rPr kumimoji="1" lang="ja-JP" altLang="en-US" smtClean="0"/>
              <a:t>14</a:t>
            </a:fld>
            <a:endParaRPr kumimoji="1" lang="ja-JP" altLang="en-US"/>
          </a:p>
        </p:txBody>
      </p:sp>
    </p:spTree>
    <p:extLst>
      <p:ext uri="{BB962C8B-B14F-4D97-AF65-F5344CB8AC3E}">
        <p14:creationId xmlns:p14="http://schemas.microsoft.com/office/powerpoint/2010/main" val="218233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6B5C7B1-8351-7D4E-9F4C-7A9CFB29B13C}" type="datetimeFigureOut">
              <a:rPr kumimoji="1" lang="ja-JP" altLang="en-US" smtClean="0"/>
              <a:t>15/01/16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E6D53B-2A4C-8445-997E-FC443A001A78}" type="slidenum">
              <a:rPr kumimoji="1" lang="ja-JP" altLang="en-US" smtClean="0"/>
              <a:t>‹#›</a:t>
            </a:fld>
            <a:endParaRPr kumimoji="1" lang="ja-JP" altLang="en-US"/>
          </a:p>
        </p:txBody>
      </p:sp>
    </p:spTree>
    <p:extLst>
      <p:ext uri="{BB962C8B-B14F-4D97-AF65-F5344CB8AC3E}">
        <p14:creationId xmlns:p14="http://schemas.microsoft.com/office/powerpoint/2010/main" val="26187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6B5C7B1-8351-7D4E-9F4C-7A9CFB29B13C}" type="datetimeFigureOut">
              <a:rPr kumimoji="1" lang="ja-JP" altLang="en-US" smtClean="0"/>
              <a:t>15/01/16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E6D53B-2A4C-8445-997E-FC443A001A78}" type="slidenum">
              <a:rPr kumimoji="1" lang="ja-JP" altLang="en-US" smtClean="0"/>
              <a:t>‹#›</a:t>
            </a:fld>
            <a:endParaRPr kumimoji="1" lang="ja-JP" altLang="en-US"/>
          </a:p>
        </p:txBody>
      </p:sp>
    </p:spTree>
    <p:extLst>
      <p:ext uri="{BB962C8B-B14F-4D97-AF65-F5344CB8AC3E}">
        <p14:creationId xmlns:p14="http://schemas.microsoft.com/office/powerpoint/2010/main" val="3888712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6B5C7B1-8351-7D4E-9F4C-7A9CFB29B13C}" type="datetimeFigureOut">
              <a:rPr kumimoji="1" lang="ja-JP" altLang="en-US" smtClean="0"/>
              <a:t>15/01/16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E6D53B-2A4C-8445-997E-FC443A001A78}" type="slidenum">
              <a:rPr kumimoji="1" lang="ja-JP" altLang="en-US" smtClean="0"/>
              <a:t>‹#›</a:t>
            </a:fld>
            <a:endParaRPr kumimoji="1" lang="ja-JP" altLang="en-US"/>
          </a:p>
        </p:txBody>
      </p:sp>
    </p:spTree>
    <p:extLst>
      <p:ext uri="{BB962C8B-B14F-4D97-AF65-F5344CB8AC3E}">
        <p14:creationId xmlns:p14="http://schemas.microsoft.com/office/powerpoint/2010/main" val="146088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6B5C7B1-8351-7D4E-9F4C-7A9CFB29B13C}" type="datetimeFigureOut">
              <a:rPr kumimoji="1" lang="ja-JP" altLang="en-US" smtClean="0"/>
              <a:t>15/01/16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E6D53B-2A4C-8445-997E-FC443A001A78}" type="slidenum">
              <a:rPr kumimoji="1" lang="ja-JP" altLang="en-US" smtClean="0"/>
              <a:t>‹#›</a:t>
            </a:fld>
            <a:endParaRPr kumimoji="1" lang="ja-JP" altLang="en-US"/>
          </a:p>
        </p:txBody>
      </p:sp>
    </p:spTree>
    <p:extLst>
      <p:ext uri="{BB962C8B-B14F-4D97-AF65-F5344CB8AC3E}">
        <p14:creationId xmlns:p14="http://schemas.microsoft.com/office/powerpoint/2010/main" val="122655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6B5C7B1-8351-7D4E-9F4C-7A9CFB29B13C}" type="datetimeFigureOut">
              <a:rPr kumimoji="1" lang="ja-JP" altLang="en-US" smtClean="0"/>
              <a:t>15/01/16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E6D53B-2A4C-8445-997E-FC443A001A78}" type="slidenum">
              <a:rPr kumimoji="1" lang="ja-JP" altLang="en-US" smtClean="0"/>
              <a:t>‹#›</a:t>
            </a:fld>
            <a:endParaRPr kumimoji="1" lang="ja-JP" altLang="en-US"/>
          </a:p>
        </p:txBody>
      </p:sp>
    </p:spTree>
    <p:extLst>
      <p:ext uri="{BB962C8B-B14F-4D97-AF65-F5344CB8AC3E}">
        <p14:creationId xmlns:p14="http://schemas.microsoft.com/office/powerpoint/2010/main" val="251719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6B5C7B1-8351-7D4E-9F4C-7A9CFB29B13C}" type="datetimeFigureOut">
              <a:rPr kumimoji="1" lang="ja-JP" altLang="en-US" smtClean="0"/>
              <a:t>15/01/16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E6D53B-2A4C-8445-997E-FC443A001A78}" type="slidenum">
              <a:rPr kumimoji="1" lang="ja-JP" altLang="en-US" smtClean="0"/>
              <a:t>‹#›</a:t>
            </a:fld>
            <a:endParaRPr kumimoji="1" lang="ja-JP" altLang="en-US"/>
          </a:p>
        </p:txBody>
      </p:sp>
    </p:spTree>
    <p:extLst>
      <p:ext uri="{BB962C8B-B14F-4D97-AF65-F5344CB8AC3E}">
        <p14:creationId xmlns:p14="http://schemas.microsoft.com/office/powerpoint/2010/main" val="144935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6B5C7B1-8351-7D4E-9F4C-7A9CFB29B13C}" type="datetimeFigureOut">
              <a:rPr kumimoji="1" lang="ja-JP" altLang="en-US" smtClean="0"/>
              <a:t>15/01/16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9E6D53B-2A4C-8445-997E-FC443A001A78}" type="slidenum">
              <a:rPr kumimoji="1" lang="ja-JP" altLang="en-US" smtClean="0"/>
              <a:t>‹#›</a:t>
            </a:fld>
            <a:endParaRPr kumimoji="1" lang="ja-JP" altLang="en-US"/>
          </a:p>
        </p:txBody>
      </p:sp>
    </p:spTree>
    <p:extLst>
      <p:ext uri="{BB962C8B-B14F-4D97-AF65-F5344CB8AC3E}">
        <p14:creationId xmlns:p14="http://schemas.microsoft.com/office/powerpoint/2010/main" val="3943268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6B5C7B1-8351-7D4E-9F4C-7A9CFB29B13C}" type="datetimeFigureOut">
              <a:rPr kumimoji="1" lang="ja-JP" altLang="en-US" smtClean="0"/>
              <a:t>15/01/16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9E6D53B-2A4C-8445-997E-FC443A001A78}" type="slidenum">
              <a:rPr kumimoji="1" lang="ja-JP" altLang="en-US" smtClean="0"/>
              <a:t>‹#›</a:t>
            </a:fld>
            <a:endParaRPr kumimoji="1" lang="ja-JP" altLang="en-US"/>
          </a:p>
        </p:txBody>
      </p:sp>
    </p:spTree>
    <p:extLst>
      <p:ext uri="{BB962C8B-B14F-4D97-AF65-F5344CB8AC3E}">
        <p14:creationId xmlns:p14="http://schemas.microsoft.com/office/powerpoint/2010/main" val="692894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6B5C7B1-8351-7D4E-9F4C-7A9CFB29B13C}" type="datetimeFigureOut">
              <a:rPr kumimoji="1" lang="ja-JP" altLang="en-US" smtClean="0"/>
              <a:t>15/01/16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9E6D53B-2A4C-8445-997E-FC443A001A78}" type="slidenum">
              <a:rPr kumimoji="1" lang="ja-JP" altLang="en-US" smtClean="0"/>
              <a:t>‹#›</a:t>
            </a:fld>
            <a:endParaRPr kumimoji="1" lang="ja-JP" altLang="en-US"/>
          </a:p>
        </p:txBody>
      </p:sp>
    </p:spTree>
    <p:extLst>
      <p:ext uri="{BB962C8B-B14F-4D97-AF65-F5344CB8AC3E}">
        <p14:creationId xmlns:p14="http://schemas.microsoft.com/office/powerpoint/2010/main" val="309706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6B5C7B1-8351-7D4E-9F4C-7A9CFB29B13C}" type="datetimeFigureOut">
              <a:rPr kumimoji="1" lang="ja-JP" altLang="en-US" smtClean="0"/>
              <a:t>15/01/16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E6D53B-2A4C-8445-997E-FC443A001A78}" type="slidenum">
              <a:rPr kumimoji="1" lang="ja-JP" altLang="en-US" smtClean="0"/>
              <a:t>‹#›</a:t>
            </a:fld>
            <a:endParaRPr kumimoji="1" lang="ja-JP" altLang="en-US"/>
          </a:p>
        </p:txBody>
      </p:sp>
    </p:spTree>
    <p:extLst>
      <p:ext uri="{BB962C8B-B14F-4D97-AF65-F5344CB8AC3E}">
        <p14:creationId xmlns:p14="http://schemas.microsoft.com/office/powerpoint/2010/main" val="85595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6B5C7B1-8351-7D4E-9F4C-7A9CFB29B13C}" type="datetimeFigureOut">
              <a:rPr kumimoji="1" lang="ja-JP" altLang="en-US" smtClean="0"/>
              <a:t>15/01/16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E6D53B-2A4C-8445-997E-FC443A001A78}" type="slidenum">
              <a:rPr kumimoji="1" lang="ja-JP" altLang="en-US" smtClean="0"/>
              <a:t>‹#›</a:t>
            </a:fld>
            <a:endParaRPr kumimoji="1" lang="ja-JP" altLang="en-US"/>
          </a:p>
        </p:txBody>
      </p:sp>
    </p:spTree>
    <p:extLst>
      <p:ext uri="{BB962C8B-B14F-4D97-AF65-F5344CB8AC3E}">
        <p14:creationId xmlns:p14="http://schemas.microsoft.com/office/powerpoint/2010/main" val="31449200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5C7B1-8351-7D4E-9F4C-7A9CFB29B13C}" type="datetimeFigureOut">
              <a:rPr kumimoji="1" lang="ja-JP" altLang="en-US" smtClean="0"/>
              <a:t>15/01/16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6D53B-2A4C-8445-997E-FC443A001A78}" type="slidenum">
              <a:rPr kumimoji="1" lang="ja-JP" altLang="en-US" smtClean="0"/>
              <a:t>‹#›</a:t>
            </a:fld>
            <a:endParaRPr kumimoji="1" lang="ja-JP" altLang="en-US"/>
          </a:p>
        </p:txBody>
      </p:sp>
    </p:spTree>
    <p:extLst>
      <p:ext uri="{BB962C8B-B14F-4D97-AF65-F5344CB8AC3E}">
        <p14:creationId xmlns:p14="http://schemas.microsoft.com/office/powerpoint/2010/main" val="3020571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図 2" descr="P1040477.JPG"/>
          <p:cNvPicPr>
            <a:picLocks noChangeAspect="1"/>
          </p:cNvPicPr>
          <p:nvPr/>
        </p:nvPicPr>
        <p:blipFill>
          <a:blip r:embed="rId3">
            <a:extLst>
              <a:ext uri="{28A0092B-C50C-407E-A947-70E740481C1C}">
                <a14:useLocalDpi xmlns:a14="http://schemas.microsoft.com/office/drawing/2010/main" val="0"/>
              </a:ext>
            </a:extLst>
          </a:blip>
          <a:srcRect l="25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0" y="2272"/>
            <a:ext cx="7191981" cy="2437243"/>
          </a:xfrm>
          <a:extLst/>
        </p:spPr>
        <p:txBody>
          <a:bodyPr rtlCol="0">
            <a:normAutofit/>
          </a:bodyPr>
          <a:lstStyle/>
          <a:p>
            <a:pPr eaLnBrk="1" fontAlgn="auto" hangingPunct="1">
              <a:spcAft>
                <a:spcPts val="0"/>
              </a:spcAft>
              <a:defRPr/>
            </a:pPr>
            <a:r>
              <a:rPr lang="en-US" altLang="ja-JP" sz="13800" b="1" dirty="0" smtClean="0">
                <a:ln w="19050">
                  <a:solidFill>
                    <a:schemeClr val="tx2">
                      <a:tint val="1000"/>
                    </a:schemeClr>
                  </a:solidFill>
                  <a:prstDash val="solid"/>
                </a:ln>
                <a:solidFill>
                  <a:srgbClr val="008000"/>
                </a:solidFill>
                <a:effectLst>
                  <a:outerShdw blurRad="50000" dist="50800" dir="7500000" algn="tl">
                    <a:srgbClr val="000000">
                      <a:shade val="5000"/>
                      <a:alpha val="35000"/>
                    </a:srgbClr>
                  </a:outerShdw>
                </a:effectLst>
                <a:latin typeface="ヒラギノ角ゴ Std W8"/>
                <a:ea typeface="ヒラギノ角ゴ Std W8"/>
                <a:cs typeface="ヒラギノ角ゴ Std W8"/>
              </a:rPr>
              <a:t>J-</a:t>
            </a:r>
            <a:r>
              <a:rPr lang="en-US" altLang="ja-JP" sz="11500" b="1" dirty="0" err="1" smtClean="0">
                <a:ln w="19050">
                  <a:solidFill>
                    <a:schemeClr val="tx2">
                      <a:tint val="1000"/>
                    </a:schemeClr>
                  </a:solidFill>
                  <a:prstDash val="solid"/>
                </a:ln>
                <a:solidFill>
                  <a:srgbClr val="008000"/>
                </a:solidFill>
                <a:effectLst>
                  <a:outerShdw blurRad="50000" dist="50800" dir="7500000" algn="tl">
                    <a:srgbClr val="000000">
                      <a:shade val="5000"/>
                      <a:alpha val="35000"/>
                    </a:srgbClr>
                  </a:outerShdw>
                </a:effectLst>
                <a:latin typeface="ヒラギノ角ゴ Std W8"/>
                <a:ea typeface="ヒラギノ角ゴ Std W8"/>
                <a:cs typeface="ヒラギノ角ゴ Std W8"/>
              </a:rPr>
              <a:t>CaJa</a:t>
            </a:r>
            <a:endParaRPr lang="ja-JP" altLang="en-US" sz="13800" b="1" dirty="0">
              <a:ln w="19050">
                <a:solidFill>
                  <a:schemeClr val="tx2">
                    <a:tint val="1000"/>
                  </a:schemeClr>
                </a:solidFill>
                <a:prstDash val="solid"/>
              </a:ln>
              <a:solidFill>
                <a:srgbClr val="008000"/>
              </a:solidFill>
              <a:effectLst>
                <a:outerShdw blurRad="50000" dist="50800" dir="7500000" algn="tl">
                  <a:srgbClr val="000000">
                    <a:shade val="5000"/>
                    <a:alpha val="35000"/>
                  </a:srgbClr>
                </a:outerShdw>
              </a:effectLst>
              <a:latin typeface="ヒラギノ角ゴ Std W8"/>
              <a:ea typeface="ヒラギノ角ゴ Std W8"/>
              <a:cs typeface="ヒラギノ角ゴ Std W8"/>
            </a:endParaRPr>
          </a:p>
        </p:txBody>
      </p:sp>
      <p:sp>
        <p:nvSpPr>
          <p:cNvPr id="4100" name="スライド番号プレースホルダー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Calibri" charset="0"/>
                <a:ea typeface="ＭＳ Ｐゴシック" charset="0"/>
                <a:cs typeface="ＭＳ Ｐゴシック" charset="0"/>
              </a:defRPr>
            </a:lvl1pPr>
            <a:lvl2pPr>
              <a:defRPr kumimoji="1" sz="2800">
                <a:solidFill>
                  <a:schemeClr val="tx1"/>
                </a:solidFill>
                <a:latin typeface="Calibri" charset="0"/>
                <a:ea typeface="ＭＳ Ｐゴシック" charset="0"/>
              </a:defRPr>
            </a:lvl2pPr>
            <a:lvl3pPr>
              <a:defRPr kumimoji="1" sz="2400">
                <a:solidFill>
                  <a:schemeClr val="tx1"/>
                </a:solidFill>
                <a:latin typeface="Calibri" charset="0"/>
                <a:ea typeface="ＭＳ Ｐゴシック" charset="0"/>
              </a:defRPr>
            </a:lvl3pPr>
            <a:lvl4pPr>
              <a:defRPr kumimoji="1" sz="2000">
                <a:solidFill>
                  <a:schemeClr val="tx1"/>
                </a:solidFill>
                <a:latin typeface="Calibri" charset="0"/>
                <a:ea typeface="ＭＳ Ｐゴシック" charset="0"/>
              </a:defRPr>
            </a:lvl4pPr>
            <a:lvl5pPr>
              <a:defRPr kumimoji="1" sz="2000">
                <a:solidFill>
                  <a:schemeClr val="tx1"/>
                </a:solidFill>
                <a:latin typeface="Calibri" charset="0"/>
                <a:ea typeface="ＭＳ Ｐゴシック" charset="0"/>
              </a:defRPr>
            </a:lvl5pPr>
            <a:lvl6pPr eaLnBrk="0" fontAlgn="base" hangingPunct="0">
              <a:spcAft>
                <a:spcPct val="0"/>
              </a:spcAft>
              <a:buFont typeface="Arial" charset="0"/>
              <a:buChar char="»"/>
              <a:defRPr kumimoji="1" sz="2000">
                <a:solidFill>
                  <a:schemeClr val="tx1"/>
                </a:solidFill>
                <a:latin typeface="Calibri" charset="0"/>
                <a:ea typeface="ＭＳ Ｐゴシック" charset="0"/>
              </a:defRPr>
            </a:lvl6pPr>
            <a:lvl7pPr eaLnBrk="0" fontAlgn="base" hangingPunct="0">
              <a:spcAft>
                <a:spcPct val="0"/>
              </a:spcAft>
              <a:buFont typeface="Arial" charset="0"/>
              <a:buChar char="»"/>
              <a:defRPr kumimoji="1" sz="2000">
                <a:solidFill>
                  <a:schemeClr val="tx1"/>
                </a:solidFill>
                <a:latin typeface="Calibri" charset="0"/>
                <a:ea typeface="ＭＳ Ｐゴシック" charset="0"/>
              </a:defRPr>
            </a:lvl7pPr>
            <a:lvl8pPr eaLnBrk="0" fontAlgn="base" hangingPunct="0">
              <a:spcAft>
                <a:spcPct val="0"/>
              </a:spcAft>
              <a:buFont typeface="Arial" charset="0"/>
              <a:buChar char="»"/>
              <a:defRPr kumimoji="1" sz="2000">
                <a:solidFill>
                  <a:schemeClr val="tx1"/>
                </a:solidFill>
                <a:latin typeface="Calibri" charset="0"/>
                <a:ea typeface="ＭＳ Ｐゴシック" charset="0"/>
              </a:defRPr>
            </a:lvl8pPr>
            <a:lvl9pPr eaLnBrk="0" fontAlgn="base" hangingPunct="0">
              <a:spcAft>
                <a:spcPct val="0"/>
              </a:spcAft>
              <a:buFont typeface="Arial" charset="0"/>
              <a:buChar char="»"/>
              <a:defRPr kumimoji="1" sz="2000">
                <a:solidFill>
                  <a:schemeClr val="tx1"/>
                </a:solidFill>
                <a:latin typeface="Calibri" charset="0"/>
                <a:ea typeface="ＭＳ Ｐゴシック" charset="0"/>
              </a:defRPr>
            </a:lvl9pPr>
          </a:lstStyle>
          <a:p>
            <a:fld id="{B9F88A00-5D35-454E-8FA0-56FBE4577B54}" type="slidenum">
              <a:rPr lang="en-US" altLang="ja-JP" sz="4000">
                <a:solidFill>
                  <a:srgbClr val="898989"/>
                </a:solidFill>
              </a:rPr>
              <a:pPr/>
              <a:t>1</a:t>
            </a:fld>
            <a:endParaRPr lang="en-US" altLang="ja-JP" sz="4000">
              <a:solidFill>
                <a:srgbClr val="898989"/>
              </a:solidFill>
            </a:endParaRPr>
          </a:p>
        </p:txBody>
      </p:sp>
      <p:pic>
        <p:nvPicPr>
          <p:cNvPr id="4101" name="図 5" descr="J-CaJa ロゴ.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3875" y="4557713"/>
            <a:ext cx="1812925"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686082"/>
      </p:ext>
    </p:extLst>
  </p:cSld>
  <p:clrMapOvr>
    <a:masterClrMapping/>
  </p:clrMapOvr>
  <p:transition xmlns:p14="http://schemas.microsoft.com/office/powerpoint/2010/main" spd="slow" advTm="4869"/>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descr="IMG_5851.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144640" cy="6858000"/>
          </a:xfrm>
        </p:spPr>
      </p:pic>
    </p:spTree>
    <p:extLst>
      <p:ext uri="{BB962C8B-B14F-4D97-AF65-F5344CB8AC3E}">
        <p14:creationId xmlns:p14="http://schemas.microsoft.com/office/powerpoint/2010/main" val="31653439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descr="IMG_6095.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0" y="0"/>
            <a:ext cx="9175430" cy="6858000"/>
          </a:xfrm>
        </p:spPr>
      </p:pic>
    </p:spTree>
    <p:extLst>
      <p:ext uri="{BB962C8B-B14F-4D97-AF65-F5344CB8AC3E}">
        <p14:creationId xmlns:p14="http://schemas.microsoft.com/office/powerpoint/2010/main" val="4658880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5" name="コンテンツ プレースホルダー 3" descr="IMG_3612.JPG"/>
          <p:cNvPicPr>
            <a:picLocks noGrp="1"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
            <a:ext cx="9159549" cy="6858001"/>
          </a:xfrm>
          <a:prstGeom prst="rect">
            <a:avLst/>
          </a:prstGeom>
        </p:spPr>
      </p:pic>
    </p:spTree>
    <p:extLst>
      <p:ext uri="{BB962C8B-B14F-4D97-AF65-F5344CB8AC3E}">
        <p14:creationId xmlns:p14="http://schemas.microsoft.com/office/powerpoint/2010/main" val="30718057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descr="IMG_5842.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0" y="0"/>
            <a:ext cx="9144640" cy="6858000"/>
          </a:xfrm>
        </p:spPr>
      </p:pic>
    </p:spTree>
    <p:extLst>
      <p:ext uri="{BB962C8B-B14F-4D97-AF65-F5344CB8AC3E}">
        <p14:creationId xmlns:p14="http://schemas.microsoft.com/office/powerpoint/2010/main" val="14198031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pPr marL="0" indent="0">
              <a:buNone/>
            </a:pPr>
            <a:endParaRPr kumimoji="1" lang="ja-JP" altLang="en-US" dirty="0"/>
          </a:p>
        </p:txBody>
      </p:sp>
      <p:pic>
        <p:nvPicPr>
          <p:cNvPr id="4" name="図 3" descr="IMG_361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74584" cy="6858000"/>
          </a:xfrm>
          <a:prstGeom prst="rect">
            <a:avLst/>
          </a:prstGeom>
        </p:spPr>
      </p:pic>
    </p:spTree>
    <p:extLst>
      <p:ext uri="{BB962C8B-B14F-4D97-AF65-F5344CB8AC3E}">
        <p14:creationId xmlns:p14="http://schemas.microsoft.com/office/powerpoint/2010/main" val="36679911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IMG_3609.JPG"/>
          <p:cNvPicPr>
            <a:picLocks noChangeAspect="1"/>
          </p:cNvPicPr>
          <p:nvPr/>
        </p:nvPicPr>
        <p:blipFill>
          <a:blip r:embed="rId2">
            <a:alphaModFix amt="42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 y="1"/>
            <a:ext cx="9143998" cy="6857999"/>
          </a:xfrm>
          <a:prstGeom prst="rect">
            <a:avLst/>
          </a:prstGeom>
        </p:spPr>
      </p:pic>
      <p:sp>
        <p:nvSpPr>
          <p:cNvPr id="3" name="コンテンツ プレースホルダー 2"/>
          <p:cNvSpPr>
            <a:spLocks noGrp="1"/>
          </p:cNvSpPr>
          <p:nvPr>
            <p:ph idx="1"/>
          </p:nvPr>
        </p:nvSpPr>
        <p:spPr>
          <a:solidFill>
            <a:srgbClr val="FFFFFF">
              <a:alpha val="61000"/>
            </a:srgbClr>
          </a:solidFill>
        </p:spPr>
        <p:txBody>
          <a:bodyPr/>
          <a:lstStyle/>
          <a:p>
            <a:pPr marL="0" indent="0">
              <a:buNone/>
            </a:pPr>
            <a:r>
              <a:rPr lang="en-US" altLang="ja-JP" sz="4000" dirty="0" smtClean="0"/>
              <a:t>①</a:t>
            </a:r>
            <a:r>
              <a:rPr lang="ja-JP" altLang="en-US" sz="4000" dirty="0" smtClean="0"/>
              <a:t>仕掛け絵本の寄付</a:t>
            </a:r>
            <a:endParaRPr lang="en-US" altLang="ja-JP" sz="4000" dirty="0" smtClean="0"/>
          </a:p>
          <a:p>
            <a:pPr marL="0" indent="0">
              <a:buNone/>
            </a:pPr>
            <a:r>
              <a:rPr lang="en-US" altLang="ja-JP" sz="4000" dirty="0" smtClean="0"/>
              <a:t>②</a:t>
            </a:r>
            <a:r>
              <a:rPr lang="ja-JP" altLang="en-US" sz="4000" dirty="0" smtClean="0"/>
              <a:t>学校菜園事業</a:t>
            </a:r>
            <a:endParaRPr lang="en-US" altLang="ja-JP" sz="4000" dirty="0"/>
          </a:p>
          <a:p>
            <a:pPr marL="0" indent="0">
              <a:buNone/>
            </a:pPr>
            <a:r>
              <a:rPr lang="en-US" altLang="ja-JP" sz="4000" dirty="0" smtClean="0"/>
              <a:t>③</a:t>
            </a:r>
            <a:r>
              <a:rPr lang="ja-JP" altLang="en-US" sz="4000" dirty="0" smtClean="0"/>
              <a:t>黒板再生事業</a:t>
            </a:r>
            <a:endParaRPr lang="en-US" altLang="ja-JP" sz="4000" dirty="0"/>
          </a:p>
          <a:p>
            <a:pPr marL="0" indent="0">
              <a:buNone/>
            </a:pPr>
            <a:r>
              <a:rPr lang="en-US" altLang="ja-JP" sz="4000" dirty="0" smtClean="0"/>
              <a:t>④</a:t>
            </a:r>
            <a:r>
              <a:rPr lang="ja-JP" altLang="en-US" sz="4000" dirty="0" smtClean="0"/>
              <a:t>ソーラーパネルを活用した活動</a:t>
            </a:r>
            <a:endParaRPr lang="en-US" altLang="ja-JP" sz="4000" dirty="0"/>
          </a:p>
          <a:p>
            <a:pPr marL="0" indent="0">
              <a:buNone/>
            </a:pPr>
            <a:endParaRPr lang="ja-JP" altLang="en-US" sz="4000" dirty="0"/>
          </a:p>
          <a:p>
            <a:pPr marL="0" indent="0">
              <a:buNone/>
            </a:pPr>
            <a:endParaRPr kumimoji="1" lang="ja-JP" altLang="en-US" dirty="0"/>
          </a:p>
        </p:txBody>
      </p:sp>
      <p:sp>
        <p:nvSpPr>
          <p:cNvPr id="2" name="タイトル 1"/>
          <p:cNvSpPr>
            <a:spLocks noGrp="1"/>
          </p:cNvSpPr>
          <p:nvPr>
            <p:ph type="title"/>
          </p:nvPr>
        </p:nvSpPr>
        <p:spPr>
          <a:xfrm>
            <a:off x="0" y="274638"/>
            <a:ext cx="9144000" cy="1143000"/>
          </a:xfrm>
          <a:solidFill>
            <a:srgbClr val="FFFF00"/>
          </a:solidFill>
        </p:spPr>
        <p:txBody>
          <a:bodyPr>
            <a:normAutofit/>
          </a:bodyPr>
          <a:lstStyle/>
          <a:p>
            <a:r>
              <a:rPr lang="ja-JP" altLang="en-US" dirty="0" smtClean="0"/>
              <a:t>今後の活動</a:t>
            </a:r>
            <a:endParaRPr kumimoji="1" lang="ja-JP" altLang="en-US" dirty="0"/>
          </a:p>
        </p:txBody>
      </p:sp>
    </p:spTree>
    <p:extLst>
      <p:ext uri="{BB962C8B-B14F-4D97-AF65-F5344CB8AC3E}">
        <p14:creationId xmlns:p14="http://schemas.microsoft.com/office/powerpoint/2010/main" val="20274690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S__3283366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5953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IMG_3609.JPG"/>
          <p:cNvPicPr>
            <a:picLocks noChangeAspect="1"/>
          </p:cNvPicPr>
          <p:nvPr/>
        </p:nvPicPr>
        <p:blipFill>
          <a:blip r:embed="rId2">
            <a:alphaModFix amt="42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 y="1"/>
            <a:ext cx="9143998" cy="6857999"/>
          </a:xfrm>
          <a:prstGeom prst="rect">
            <a:avLst/>
          </a:prstGeom>
        </p:spPr>
      </p:pic>
      <p:sp>
        <p:nvSpPr>
          <p:cNvPr id="3" name="コンテンツ プレースホルダー 2"/>
          <p:cNvSpPr>
            <a:spLocks noGrp="1"/>
          </p:cNvSpPr>
          <p:nvPr>
            <p:ph idx="1"/>
          </p:nvPr>
        </p:nvSpPr>
        <p:spPr>
          <a:solidFill>
            <a:srgbClr val="FFFFFF">
              <a:alpha val="61000"/>
            </a:srgbClr>
          </a:solidFill>
        </p:spPr>
        <p:txBody>
          <a:bodyPr/>
          <a:lstStyle/>
          <a:p>
            <a:pPr marL="0" indent="0">
              <a:buNone/>
            </a:pPr>
            <a:r>
              <a:rPr lang="en-US" altLang="ja-JP" sz="4000" dirty="0" smtClean="0"/>
              <a:t>①</a:t>
            </a:r>
            <a:r>
              <a:rPr lang="ja-JP" altLang="en-US" sz="4000" dirty="0" smtClean="0"/>
              <a:t>仕掛け絵本の寄付</a:t>
            </a:r>
            <a:endParaRPr lang="en-US" altLang="ja-JP" sz="4000" dirty="0" smtClean="0"/>
          </a:p>
          <a:p>
            <a:pPr marL="0" indent="0">
              <a:buNone/>
            </a:pPr>
            <a:r>
              <a:rPr lang="en-US" altLang="ja-JP" sz="4000" dirty="0" smtClean="0"/>
              <a:t>②</a:t>
            </a:r>
            <a:r>
              <a:rPr lang="ja-JP" altLang="en-US" sz="4000" dirty="0" smtClean="0"/>
              <a:t>学校菜園事業</a:t>
            </a:r>
            <a:endParaRPr lang="en-US" altLang="ja-JP" sz="4000" dirty="0"/>
          </a:p>
          <a:p>
            <a:pPr marL="0" indent="0">
              <a:buNone/>
            </a:pPr>
            <a:r>
              <a:rPr lang="en-US" altLang="ja-JP" sz="4000" dirty="0" smtClean="0"/>
              <a:t>③</a:t>
            </a:r>
            <a:r>
              <a:rPr lang="ja-JP" altLang="en-US" sz="4000" dirty="0" smtClean="0"/>
              <a:t>黒板再生事業</a:t>
            </a:r>
            <a:endParaRPr lang="en-US" altLang="ja-JP" sz="4000" dirty="0"/>
          </a:p>
          <a:p>
            <a:pPr marL="0" indent="0">
              <a:buNone/>
            </a:pPr>
            <a:r>
              <a:rPr lang="en-US" altLang="ja-JP" sz="4000" dirty="0" smtClean="0"/>
              <a:t>④</a:t>
            </a:r>
            <a:r>
              <a:rPr lang="ja-JP" altLang="en-US" sz="4000" u="sng" dirty="0" smtClean="0"/>
              <a:t>ソーラーパネルを活用した活動</a:t>
            </a:r>
            <a:endParaRPr lang="en-US" altLang="ja-JP" sz="4000" dirty="0"/>
          </a:p>
          <a:p>
            <a:pPr marL="0" indent="0">
              <a:buNone/>
            </a:pPr>
            <a:endParaRPr lang="ja-JP" altLang="en-US" sz="4000" dirty="0"/>
          </a:p>
          <a:p>
            <a:pPr marL="0" indent="0">
              <a:buNone/>
            </a:pPr>
            <a:endParaRPr kumimoji="1" lang="ja-JP" altLang="en-US" dirty="0"/>
          </a:p>
        </p:txBody>
      </p:sp>
      <p:sp>
        <p:nvSpPr>
          <p:cNvPr id="2" name="タイトル 1"/>
          <p:cNvSpPr>
            <a:spLocks noGrp="1"/>
          </p:cNvSpPr>
          <p:nvPr>
            <p:ph type="title"/>
          </p:nvPr>
        </p:nvSpPr>
        <p:spPr>
          <a:xfrm>
            <a:off x="0" y="274638"/>
            <a:ext cx="9144000" cy="1143000"/>
          </a:xfrm>
          <a:solidFill>
            <a:srgbClr val="FFFF00"/>
          </a:solidFill>
        </p:spPr>
        <p:txBody>
          <a:bodyPr>
            <a:normAutofit/>
          </a:bodyPr>
          <a:lstStyle/>
          <a:p>
            <a:r>
              <a:rPr lang="ja-JP" altLang="en-US" dirty="0" smtClean="0"/>
              <a:t>今後の活動</a:t>
            </a:r>
            <a:endParaRPr kumimoji="1" lang="ja-JP" altLang="en-US" dirty="0"/>
          </a:p>
        </p:txBody>
      </p:sp>
    </p:spTree>
    <p:extLst>
      <p:ext uri="{BB962C8B-B14F-4D97-AF65-F5344CB8AC3E}">
        <p14:creationId xmlns:p14="http://schemas.microsoft.com/office/powerpoint/2010/main" val="19659177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10570372_908949409134904_4491348499183782779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223718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10420298_908948332468345_1574303924699142563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56014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DSC_03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a:xfrm>
            <a:off x="0" y="443045"/>
            <a:ext cx="9144000" cy="1092850"/>
          </a:xfrm>
          <a:prstGeom prst="rect">
            <a:avLst/>
          </a:prstGeom>
          <a:solidFill>
            <a:schemeClr val="bg1">
              <a:alpha val="67000"/>
            </a:schemeClr>
          </a:solidFill>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dirty="0" smtClean="0">
                <a:latin typeface="+mj-ea"/>
                <a:cs typeface="ヒラギノ角ゴ Std W8"/>
              </a:rPr>
              <a:t>プロジェクト概要</a:t>
            </a:r>
            <a:endParaRPr lang="ja-JP" altLang="en-US" dirty="0">
              <a:latin typeface="+mj-ea"/>
              <a:cs typeface="ヒラギノ角ゴ Std W8"/>
            </a:endParaRPr>
          </a:p>
        </p:txBody>
      </p:sp>
      <p:sp>
        <p:nvSpPr>
          <p:cNvPr id="3" name="テキスト ボックス 2"/>
          <p:cNvSpPr txBox="1"/>
          <p:nvPr/>
        </p:nvSpPr>
        <p:spPr>
          <a:xfrm>
            <a:off x="1130568" y="2439517"/>
            <a:ext cx="6882864" cy="2862322"/>
          </a:xfrm>
          <a:prstGeom prst="rect">
            <a:avLst/>
          </a:prstGeom>
          <a:solidFill>
            <a:schemeClr val="bg1">
              <a:alpha val="48000"/>
            </a:schemeClr>
          </a:solidFill>
        </p:spPr>
        <p:txBody>
          <a:bodyPr wrap="none" rtlCol="0">
            <a:spAutoFit/>
          </a:bodyPr>
          <a:lstStyle/>
          <a:p>
            <a:r>
              <a:rPr lang="en-US" altLang="ja-JP" sz="3600" b="1" dirty="0"/>
              <a:t>J-</a:t>
            </a:r>
            <a:r>
              <a:rPr lang="en-US" altLang="ja-JP" sz="3600" b="1" dirty="0" err="1"/>
              <a:t>CaJa</a:t>
            </a:r>
            <a:r>
              <a:rPr lang="ja-JP" altLang="en-US" sz="3600" b="1" dirty="0"/>
              <a:t>（</a:t>
            </a:r>
            <a:r>
              <a:rPr lang="en-US" altLang="ja-JP" sz="3600" b="1" dirty="0">
                <a:solidFill>
                  <a:srgbClr val="FF0000"/>
                </a:solidFill>
              </a:rPr>
              <a:t>J</a:t>
            </a:r>
            <a:r>
              <a:rPr lang="en-US" altLang="ja-JP" sz="3600" b="1" dirty="0"/>
              <a:t>oin </a:t>
            </a:r>
            <a:r>
              <a:rPr lang="en-US" altLang="ja-JP" sz="3600" b="1" dirty="0">
                <a:solidFill>
                  <a:srgbClr val="FF0000"/>
                </a:solidFill>
              </a:rPr>
              <a:t>Ca</a:t>
            </a:r>
            <a:r>
              <a:rPr lang="en-US" altLang="ja-JP" sz="3600" b="1" dirty="0"/>
              <a:t>mbodia and </a:t>
            </a:r>
            <a:r>
              <a:rPr lang="en-US" altLang="ja-JP" sz="3600" b="1" dirty="0">
                <a:solidFill>
                  <a:srgbClr val="FF0000"/>
                </a:solidFill>
              </a:rPr>
              <a:t>Ja</a:t>
            </a:r>
            <a:r>
              <a:rPr lang="en-US" altLang="ja-JP" sz="3600" b="1" dirty="0"/>
              <a:t>pan</a:t>
            </a:r>
            <a:r>
              <a:rPr lang="ja-JP" altLang="en-US" sz="3600" b="1" dirty="0"/>
              <a:t>）</a:t>
            </a:r>
            <a:endParaRPr lang="en-US" altLang="ja-JP" sz="3600" b="1" dirty="0"/>
          </a:p>
          <a:p>
            <a:endParaRPr lang="en-US" altLang="ja-JP" sz="3600" b="1" dirty="0"/>
          </a:p>
          <a:p>
            <a:r>
              <a:rPr lang="ja-JP" altLang="en-US" sz="3600" b="1" dirty="0"/>
              <a:t>関西大学</a:t>
            </a:r>
            <a:r>
              <a:rPr lang="en-US" altLang="ja-JP" sz="3600" b="1" dirty="0"/>
              <a:t> </a:t>
            </a:r>
            <a:r>
              <a:rPr lang="ja-JP" altLang="en-US" sz="3600" b="1" dirty="0"/>
              <a:t>総合情報学部</a:t>
            </a:r>
            <a:endParaRPr lang="en-US" altLang="ja-JP" sz="3600" b="1" dirty="0"/>
          </a:p>
          <a:p>
            <a:r>
              <a:rPr lang="ja-JP" altLang="en-US" sz="3600" b="1" dirty="0"/>
              <a:t>学部生</a:t>
            </a:r>
            <a:r>
              <a:rPr lang="en-US" altLang="ja-JP" sz="3600" b="1" dirty="0"/>
              <a:t>×7</a:t>
            </a:r>
            <a:r>
              <a:rPr lang="ja-JP" altLang="en-US" sz="3600" b="1" dirty="0"/>
              <a:t>名　＋　院生</a:t>
            </a:r>
            <a:r>
              <a:rPr lang="en-US" altLang="ja-JP" sz="3600" b="1" dirty="0"/>
              <a:t>×1</a:t>
            </a:r>
            <a:r>
              <a:rPr lang="ja-JP" altLang="en-US" sz="3600" b="1" dirty="0"/>
              <a:t>名</a:t>
            </a:r>
            <a:r>
              <a:rPr lang="ja-JP" altLang="ja-JP" sz="3600" b="1" dirty="0"/>
              <a:t>　</a:t>
            </a:r>
            <a:r>
              <a:rPr lang="ja-JP" altLang="en-US" sz="3600" b="1" dirty="0"/>
              <a:t>＝</a:t>
            </a:r>
            <a:r>
              <a:rPr lang="en-US" altLang="ja-JP" sz="3600" b="1" dirty="0"/>
              <a:t>8</a:t>
            </a:r>
            <a:r>
              <a:rPr lang="ja-JP" altLang="en-US" sz="3600" b="1" dirty="0"/>
              <a:t>名</a:t>
            </a:r>
          </a:p>
          <a:p>
            <a:endParaRPr kumimoji="1" lang="ja-JP" altLang="en-US" sz="3600" b="1" dirty="0"/>
          </a:p>
        </p:txBody>
      </p:sp>
    </p:spTree>
    <p:extLst>
      <p:ext uri="{BB962C8B-B14F-4D97-AF65-F5344CB8AC3E}">
        <p14:creationId xmlns:p14="http://schemas.microsoft.com/office/powerpoint/2010/main" val="1862511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ソーラー.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33863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10645313_908949635801548_284334027141831927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20242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IMG_3609.JPG"/>
          <p:cNvPicPr>
            <a:picLocks noChangeAspect="1"/>
          </p:cNvPicPr>
          <p:nvPr/>
        </p:nvPicPr>
        <p:blipFill>
          <a:blip r:embed="rId2">
            <a:alphaModFix amt="42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 y="1"/>
            <a:ext cx="9143998" cy="6857999"/>
          </a:xfrm>
          <a:prstGeom prst="rect">
            <a:avLst/>
          </a:prstGeom>
        </p:spPr>
      </p:pic>
      <p:sp>
        <p:nvSpPr>
          <p:cNvPr id="3" name="コンテンツ プレースホルダー 2"/>
          <p:cNvSpPr>
            <a:spLocks noGrp="1"/>
          </p:cNvSpPr>
          <p:nvPr>
            <p:ph idx="1"/>
          </p:nvPr>
        </p:nvSpPr>
        <p:spPr>
          <a:solidFill>
            <a:srgbClr val="FFFFFF">
              <a:alpha val="61000"/>
            </a:srgbClr>
          </a:solidFill>
        </p:spPr>
        <p:txBody>
          <a:bodyPr/>
          <a:lstStyle/>
          <a:p>
            <a:pPr marL="0" indent="0">
              <a:buNone/>
            </a:pPr>
            <a:r>
              <a:rPr lang="en-US" altLang="ja-JP" sz="4000" dirty="0" smtClean="0"/>
              <a:t>①</a:t>
            </a:r>
            <a:r>
              <a:rPr lang="ja-JP" altLang="en-US" sz="4000" dirty="0" smtClean="0"/>
              <a:t>仕掛け絵本の寄付</a:t>
            </a:r>
            <a:endParaRPr lang="en-US" altLang="ja-JP" sz="4000" dirty="0" smtClean="0"/>
          </a:p>
          <a:p>
            <a:pPr marL="0" indent="0">
              <a:buNone/>
            </a:pPr>
            <a:r>
              <a:rPr lang="en-US" altLang="ja-JP" sz="4000" dirty="0" smtClean="0"/>
              <a:t>②</a:t>
            </a:r>
            <a:r>
              <a:rPr lang="ja-JP" altLang="en-US" sz="4000" dirty="0" smtClean="0"/>
              <a:t>学校菜園事業</a:t>
            </a:r>
            <a:endParaRPr lang="en-US" altLang="ja-JP" sz="4000" dirty="0"/>
          </a:p>
          <a:p>
            <a:pPr marL="0" indent="0">
              <a:buNone/>
            </a:pPr>
            <a:r>
              <a:rPr lang="en-US" altLang="ja-JP" sz="4000" dirty="0" smtClean="0"/>
              <a:t>③</a:t>
            </a:r>
            <a:r>
              <a:rPr lang="ja-JP" altLang="en-US" sz="4000" dirty="0" smtClean="0"/>
              <a:t>黒板再生事業</a:t>
            </a:r>
            <a:endParaRPr lang="en-US" altLang="ja-JP" sz="4000" dirty="0"/>
          </a:p>
          <a:p>
            <a:pPr marL="0" indent="0">
              <a:buNone/>
            </a:pPr>
            <a:r>
              <a:rPr lang="en-US" altLang="ja-JP" sz="4000" dirty="0" smtClean="0"/>
              <a:t>④</a:t>
            </a:r>
            <a:r>
              <a:rPr lang="ja-JP" altLang="en-US" sz="4000" u="sng" dirty="0" smtClean="0"/>
              <a:t>ソーラーパネルを活用した活動</a:t>
            </a:r>
            <a:endParaRPr lang="en-US" altLang="ja-JP" sz="4000" dirty="0"/>
          </a:p>
          <a:p>
            <a:pPr marL="0" indent="0">
              <a:buNone/>
            </a:pPr>
            <a:endParaRPr lang="ja-JP" altLang="en-US" sz="4000" dirty="0"/>
          </a:p>
          <a:p>
            <a:pPr marL="0" indent="0">
              <a:buNone/>
            </a:pPr>
            <a:endParaRPr kumimoji="1" lang="ja-JP" altLang="en-US" dirty="0"/>
          </a:p>
        </p:txBody>
      </p:sp>
      <p:sp>
        <p:nvSpPr>
          <p:cNvPr id="2" name="タイトル 1"/>
          <p:cNvSpPr>
            <a:spLocks noGrp="1"/>
          </p:cNvSpPr>
          <p:nvPr>
            <p:ph type="title"/>
          </p:nvPr>
        </p:nvSpPr>
        <p:spPr>
          <a:xfrm>
            <a:off x="0" y="274638"/>
            <a:ext cx="9144000" cy="1143000"/>
          </a:xfrm>
          <a:solidFill>
            <a:srgbClr val="FFFF00"/>
          </a:solidFill>
        </p:spPr>
        <p:txBody>
          <a:bodyPr>
            <a:normAutofit/>
          </a:bodyPr>
          <a:lstStyle/>
          <a:p>
            <a:r>
              <a:rPr lang="ja-JP" altLang="en-US" dirty="0" smtClean="0"/>
              <a:t>今後の活動</a:t>
            </a:r>
            <a:endParaRPr kumimoji="1" lang="ja-JP" altLang="en-US" dirty="0"/>
          </a:p>
        </p:txBody>
      </p:sp>
    </p:spTree>
    <p:extLst>
      <p:ext uri="{BB962C8B-B14F-4D97-AF65-F5344CB8AC3E}">
        <p14:creationId xmlns:p14="http://schemas.microsoft.com/office/powerpoint/2010/main" val="1195401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DSC_03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a:xfrm>
            <a:off x="0" y="443045"/>
            <a:ext cx="9144000" cy="1092850"/>
          </a:xfrm>
          <a:prstGeom prst="rect">
            <a:avLst/>
          </a:prstGeom>
          <a:solidFill>
            <a:schemeClr val="bg1">
              <a:alpha val="63000"/>
            </a:schemeClr>
          </a:solidFill>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smtClean="0">
                <a:latin typeface="+mj-ea"/>
                <a:cs typeface="ヒラギノ角ゴ Std W8"/>
              </a:rPr>
              <a:t>プロジェクトの目的</a:t>
            </a:r>
            <a:endParaRPr lang="ja-JP" altLang="en-US" b="1" dirty="0">
              <a:latin typeface="+mj-ea"/>
              <a:cs typeface="ヒラギノ角ゴ Std W8"/>
            </a:endParaRPr>
          </a:p>
        </p:txBody>
      </p:sp>
      <p:sp>
        <p:nvSpPr>
          <p:cNvPr id="3" name="テキスト ボックス 2"/>
          <p:cNvSpPr txBox="1"/>
          <p:nvPr/>
        </p:nvSpPr>
        <p:spPr>
          <a:xfrm>
            <a:off x="1194471" y="2439517"/>
            <a:ext cx="6978233" cy="3416320"/>
          </a:xfrm>
          <a:prstGeom prst="rect">
            <a:avLst/>
          </a:prstGeom>
          <a:solidFill>
            <a:schemeClr val="bg1">
              <a:alpha val="48000"/>
            </a:schemeClr>
          </a:solidFill>
        </p:spPr>
        <p:txBody>
          <a:bodyPr wrap="square" rtlCol="0">
            <a:spAutoFit/>
          </a:bodyPr>
          <a:lstStyle/>
          <a:p>
            <a:endParaRPr lang="en-US" altLang="ja-JP" sz="3600" b="1" dirty="0"/>
          </a:p>
          <a:p>
            <a:r>
              <a:rPr lang="ja-JP" altLang="en-US" sz="3600" b="1" dirty="0" smtClean="0"/>
              <a:t>少しでも多くの子供が学校に通えるようにする</a:t>
            </a:r>
            <a:endParaRPr lang="en-US" altLang="ja-JP" sz="3600" b="1" dirty="0" smtClean="0"/>
          </a:p>
          <a:p>
            <a:endParaRPr kumimoji="1" lang="en-US" altLang="ja-JP" sz="3600" b="1" dirty="0"/>
          </a:p>
          <a:p>
            <a:endParaRPr kumimoji="1" lang="en-US" altLang="ja-JP" sz="3600" b="1" dirty="0" smtClean="0"/>
          </a:p>
          <a:p>
            <a:endParaRPr kumimoji="1" lang="ja-JP" altLang="en-US" sz="3600" b="1" dirty="0"/>
          </a:p>
        </p:txBody>
      </p:sp>
    </p:spTree>
    <p:extLst>
      <p:ext uri="{BB962C8B-B14F-4D97-AF65-F5344CB8AC3E}">
        <p14:creationId xmlns:p14="http://schemas.microsoft.com/office/powerpoint/2010/main" val="42252033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4" descr="DSC_03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コンテンツ プレースホルダー 2"/>
          <p:cNvSpPr txBox="1">
            <a:spLocks/>
          </p:cNvSpPr>
          <p:nvPr/>
        </p:nvSpPr>
        <p:spPr>
          <a:xfrm>
            <a:off x="175176" y="1559279"/>
            <a:ext cx="4377481" cy="5237196"/>
          </a:xfrm>
          <a:prstGeom prst="rect">
            <a:avLst/>
          </a:prstGeom>
          <a:solidFill>
            <a:schemeClr val="bg1">
              <a:alpha val="63000"/>
            </a:schemeClr>
          </a:solidFill>
        </p:spPr>
        <p:txBody>
          <a:bodyPr vert="horz" lIns="91440" tIns="45720" rIns="91440" bIns="45720" rtlCol="0" anchor="b">
            <a:normAutofit/>
          </a:bodyPr>
          <a:lstStyle>
            <a:lvl1pPr marL="0" indent="0" algn="l" defTabSz="457200" rtl="0" eaLnBrk="1" latinLnBrk="0" hangingPunct="1">
              <a:spcBef>
                <a:spcPct val="20000"/>
              </a:spcBef>
              <a:buFont typeface="Arial"/>
              <a:buNone/>
              <a:defRPr kumimoji="1"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kumimoji="1"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kumimoji="1"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kumimoji="1"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kumimoji="1"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kumimoji="1"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kumimoji="1"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kumimoji="1"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kumimoji="1" sz="1600" b="1" kern="1200">
                <a:solidFill>
                  <a:schemeClr val="tx1"/>
                </a:solidFill>
                <a:latin typeface="+mn-lt"/>
                <a:ea typeface="+mn-ea"/>
                <a:cs typeface="+mn-cs"/>
              </a:defRPr>
            </a:lvl9pPr>
          </a:lstStyle>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ja-JP" altLang="en-US" dirty="0"/>
          </a:p>
        </p:txBody>
      </p:sp>
      <p:sp>
        <p:nvSpPr>
          <p:cNvPr id="18" name="コンテンツ プレースホルダー 2"/>
          <p:cNvSpPr txBox="1">
            <a:spLocks/>
          </p:cNvSpPr>
          <p:nvPr/>
        </p:nvSpPr>
        <p:spPr>
          <a:xfrm>
            <a:off x="4664333" y="1559279"/>
            <a:ext cx="4313613" cy="5237195"/>
          </a:xfrm>
          <a:prstGeom prst="rect">
            <a:avLst/>
          </a:prstGeom>
          <a:solidFill>
            <a:schemeClr val="bg1">
              <a:alpha val="63000"/>
            </a:schemeClr>
          </a:solidFill>
        </p:spPr>
        <p:txBody>
          <a:bodyPr vert="horz" lIns="91440" tIns="45720" rIns="91440" bIns="45720" rtlCol="0" anchor="b">
            <a:normAutofit/>
          </a:bodyPr>
          <a:lstStyle>
            <a:lvl1pPr marL="0" indent="0" algn="l" defTabSz="457200" rtl="0" eaLnBrk="1" latinLnBrk="0" hangingPunct="1">
              <a:spcBef>
                <a:spcPct val="20000"/>
              </a:spcBef>
              <a:buFont typeface="Arial"/>
              <a:buNone/>
              <a:defRPr kumimoji="1"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kumimoji="1"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kumimoji="1"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kumimoji="1"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kumimoji="1"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kumimoji="1"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kumimoji="1"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kumimoji="1"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kumimoji="1" sz="1600" b="1" kern="1200">
                <a:solidFill>
                  <a:schemeClr val="tx1"/>
                </a:solidFill>
                <a:latin typeface="+mn-lt"/>
                <a:ea typeface="+mn-ea"/>
                <a:cs typeface="+mn-cs"/>
              </a:defRPr>
            </a:lvl9pPr>
          </a:lstStyle>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ja-JP" altLang="en-US" dirty="0"/>
          </a:p>
        </p:txBody>
      </p:sp>
      <p:sp>
        <p:nvSpPr>
          <p:cNvPr id="12" name="コンテンツ プレースホルダー 11"/>
          <p:cNvSpPr>
            <a:spLocks noGrp="1"/>
          </p:cNvSpPr>
          <p:nvPr>
            <p:ph sz="half" idx="2"/>
          </p:nvPr>
        </p:nvSpPr>
        <p:spPr>
          <a:xfrm>
            <a:off x="417123" y="2624209"/>
            <a:ext cx="3780033" cy="804791"/>
          </a:xfrm>
        </p:spPr>
        <p:txBody>
          <a:bodyPr>
            <a:normAutofit fontScale="25000" lnSpcReduction="20000"/>
          </a:bodyPr>
          <a:lstStyle/>
          <a:p>
            <a:pPr marL="0" indent="0">
              <a:buNone/>
            </a:pPr>
            <a:r>
              <a:rPr lang="ja-JP" altLang="en-US" sz="9600" dirty="0" smtClean="0">
                <a:latin typeface="Calibri" charset="0"/>
              </a:rPr>
              <a:t>日本</a:t>
            </a:r>
            <a:r>
              <a:rPr lang="ja-JP" altLang="en-US" sz="9600" dirty="0">
                <a:latin typeface="Calibri" charset="0"/>
              </a:rPr>
              <a:t>の小学生と</a:t>
            </a:r>
            <a:r>
              <a:rPr lang="ja-JP" altLang="en-US" sz="9600" dirty="0" smtClean="0">
                <a:latin typeface="Calibri" charset="0"/>
              </a:rPr>
              <a:t>カンボジアの</a:t>
            </a:r>
            <a:r>
              <a:rPr lang="ja-JP" altLang="en-US" sz="9600" dirty="0">
                <a:latin typeface="Calibri" charset="0"/>
              </a:rPr>
              <a:t>小学生をつなぐ活動</a:t>
            </a:r>
            <a:endParaRPr lang="en-US" altLang="ja-JP" sz="9600" dirty="0">
              <a:latin typeface="Calibri" charset="0"/>
            </a:endParaRPr>
          </a:p>
        </p:txBody>
      </p:sp>
      <p:sp>
        <p:nvSpPr>
          <p:cNvPr id="14" name="コンテンツ プレースホルダー 13"/>
          <p:cNvSpPr>
            <a:spLocks noGrp="1"/>
          </p:cNvSpPr>
          <p:nvPr>
            <p:ph sz="quarter" idx="4"/>
          </p:nvPr>
        </p:nvSpPr>
        <p:spPr>
          <a:xfrm>
            <a:off x="4905693" y="2624209"/>
            <a:ext cx="4116046" cy="804791"/>
          </a:xfrm>
        </p:spPr>
        <p:txBody>
          <a:bodyPr>
            <a:normAutofit lnSpcReduction="10000"/>
          </a:bodyPr>
          <a:lstStyle/>
          <a:p>
            <a:pPr marL="0" indent="0">
              <a:buNone/>
            </a:pPr>
            <a:r>
              <a:rPr lang="ja-JP" altLang="en-US" dirty="0" smtClean="0">
                <a:latin typeface="Calibri" charset="0"/>
              </a:rPr>
              <a:t>農村部の小学校の図書館運営をサポートする活動</a:t>
            </a:r>
            <a:endParaRPr lang="en-US" altLang="ja-JP" dirty="0">
              <a:latin typeface="Calibri" charset="0"/>
            </a:endParaRPr>
          </a:p>
        </p:txBody>
      </p:sp>
      <p:sp>
        <p:nvSpPr>
          <p:cNvPr id="4" name="スライド番号プレースホルダー 3"/>
          <p:cNvSpPr>
            <a:spLocks noGrp="1"/>
          </p:cNvSpPr>
          <p:nvPr>
            <p:ph type="sldNum" sz="quarter" idx="12"/>
          </p:nvPr>
        </p:nvSpPr>
        <p:spPr/>
        <p:txBody>
          <a:bodyPr/>
          <a:lstStyle/>
          <a:p>
            <a:pPr>
              <a:defRPr/>
            </a:pPr>
            <a:fld id="{BB232D2F-9A72-2341-A3B8-A839E76BF235}" type="slidenum">
              <a:rPr lang="en-US" smtClean="0"/>
              <a:pPr>
                <a:defRPr/>
              </a:pPr>
              <a:t>4</a:t>
            </a:fld>
            <a:endParaRPr lang="en-US"/>
          </a:p>
        </p:txBody>
      </p:sp>
      <p:pic>
        <p:nvPicPr>
          <p:cNvPr id="22536" name="図 5" descr="CIMG936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5317" y="3578581"/>
            <a:ext cx="4162548" cy="3043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a:off x="529867" y="1768167"/>
            <a:ext cx="3775393" cy="707886"/>
          </a:xfrm>
          <a:prstGeom prst="rect">
            <a:avLst/>
          </a:prstGeom>
          <a:noFill/>
        </p:spPr>
        <p:txBody>
          <a:bodyPr wrap="none">
            <a:spAutoFit/>
          </a:bodyPr>
          <a:lstStyle/>
          <a:p>
            <a:pPr algn="ctr">
              <a:defRPr/>
            </a:pPr>
            <a:r>
              <a:rPr lang="en-US" altLang="ja-JP" sz="4000" dirty="0" smtClean="0">
                <a:latin typeface="ヒラギノ角ゴ Std W8"/>
                <a:ea typeface="ヒラギノ角ゴ Std W8"/>
                <a:cs typeface="ヒラギノ角ゴ Std W8"/>
              </a:rPr>
              <a:t>①</a:t>
            </a:r>
            <a:r>
              <a:rPr lang="ja-JP" altLang="en-US" sz="4000" dirty="0" smtClean="0">
                <a:latin typeface="ヒラギノ角ゴ Std W8"/>
                <a:ea typeface="ヒラギノ角ゴ Std W8"/>
                <a:cs typeface="ヒラギノ角ゴ Std W8"/>
              </a:rPr>
              <a:t>交流学習支援</a:t>
            </a:r>
            <a:endParaRPr lang="ja-JP" altLang="en-US" sz="4000" dirty="0">
              <a:latin typeface="ヒラギノ角ゴ Std W8"/>
              <a:ea typeface="ヒラギノ角ゴ Std W8"/>
              <a:cs typeface="ヒラギノ角ゴ Std W8"/>
            </a:endParaRPr>
          </a:p>
        </p:txBody>
      </p:sp>
      <p:sp>
        <p:nvSpPr>
          <p:cNvPr id="8" name="正方形/長方形 7"/>
          <p:cNvSpPr/>
          <p:nvPr/>
        </p:nvSpPr>
        <p:spPr>
          <a:xfrm>
            <a:off x="5185316" y="1768167"/>
            <a:ext cx="3262432" cy="707886"/>
          </a:xfrm>
          <a:prstGeom prst="rect">
            <a:avLst/>
          </a:prstGeom>
          <a:noFill/>
        </p:spPr>
        <p:txBody>
          <a:bodyPr wrap="none">
            <a:spAutoFit/>
          </a:bodyPr>
          <a:lstStyle/>
          <a:p>
            <a:pPr algn="ctr">
              <a:defRPr/>
            </a:pPr>
            <a:r>
              <a:rPr lang="en-US" altLang="ja-JP" sz="4000" dirty="0" smtClean="0">
                <a:latin typeface="ヒラギノ角ゴ Std W8"/>
                <a:ea typeface="ヒラギノ角ゴ Std W8"/>
                <a:cs typeface="ヒラギノ角ゴ Std W8"/>
              </a:rPr>
              <a:t>②</a:t>
            </a:r>
            <a:r>
              <a:rPr lang="ja-JP" altLang="en-US" sz="4000" dirty="0" smtClean="0">
                <a:latin typeface="ヒラギノ角ゴ Std W8"/>
                <a:ea typeface="ヒラギノ角ゴ Std W8"/>
                <a:cs typeface="ヒラギノ角ゴ Std W8"/>
              </a:rPr>
              <a:t>図書館支援</a:t>
            </a:r>
            <a:endParaRPr lang="ja-JP" altLang="en-US" sz="4000" dirty="0">
              <a:latin typeface="ヒラギノ角ゴ Std W8"/>
              <a:ea typeface="ヒラギノ角ゴ Std W8"/>
              <a:cs typeface="ヒラギノ角ゴ Std W8"/>
            </a:endParaRPr>
          </a:p>
        </p:txBody>
      </p:sp>
      <p:sp>
        <p:nvSpPr>
          <p:cNvPr id="3" name="正方形/長方形 2"/>
          <p:cNvSpPr/>
          <p:nvPr/>
        </p:nvSpPr>
        <p:spPr>
          <a:xfrm>
            <a:off x="4479667" y="3684459"/>
            <a:ext cx="184666" cy="369332"/>
          </a:xfrm>
          <a:prstGeom prst="rect">
            <a:avLst/>
          </a:prstGeom>
        </p:spPr>
        <p:txBody>
          <a:bodyPr wrap="none">
            <a:spAutoFit/>
          </a:bodyPr>
          <a:lstStyle/>
          <a:p>
            <a:r>
              <a:rPr lang="ja-JP" altLang="en-US" dirty="0"/>
              <a:t> </a:t>
            </a:r>
          </a:p>
        </p:txBody>
      </p:sp>
      <p:pic>
        <p:nvPicPr>
          <p:cNvPr id="15" name="Picture 4" descr="9"/>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91518" y="3593180"/>
            <a:ext cx="4361140" cy="3043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19342" y="377244"/>
            <a:ext cx="9144000" cy="1068861"/>
          </a:xfrm>
          <a:prstGeom prst="rect">
            <a:avLst/>
          </a:prstGeom>
          <a:solidFill>
            <a:srgbClr val="FFFFFF">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4400" b="1" dirty="0" smtClean="0">
                <a:solidFill>
                  <a:schemeClr val="tx1"/>
                </a:solidFill>
              </a:rPr>
              <a:t>プロジェクトの活動</a:t>
            </a:r>
            <a:endParaRPr kumimoji="1" lang="ja-JP" altLang="en-US" sz="4400" b="1" dirty="0">
              <a:solidFill>
                <a:schemeClr val="tx1"/>
              </a:solidFill>
            </a:endParaRPr>
          </a:p>
        </p:txBody>
      </p:sp>
    </p:spTree>
    <p:extLst>
      <p:ext uri="{BB962C8B-B14F-4D97-AF65-F5344CB8AC3E}">
        <p14:creationId xmlns:p14="http://schemas.microsoft.com/office/powerpoint/2010/main" val="13914970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DSC_03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2"/>
          <p:cNvSpPr>
            <a:spLocks noGrp="1"/>
          </p:cNvSpPr>
          <p:nvPr>
            <p:ph idx="1"/>
          </p:nvPr>
        </p:nvSpPr>
        <p:spPr>
          <a:solidFill>
            <a:schemeClr val="bg1">
              <a:alpha val="63000"/>
            </a:schemeClr>
          </a:solidFill>
        </p:spPr>
        <p:txBody>
          <a:bodyPr/>
          <a:lstStyle/>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p:txBody>
      </p:sp>
      <p:sp>
        <p:nvSpPr>
          <p:cNvPr id="2" name="タイトル 1"/>
          <p:cNvSpPr>
            <a:spLocks noGrp="1"/>
          </p:cNvSpPr>
          <p:nvPr>
            <p:ph type="title"/>
          </p:nvPr>
        </p:nvSpPr>
        <p:spPr>
          <a:xfrm>
            <a:off x="0" y="274638"/>
            <a:ext cx="9144000" cy="1143000"/>
          </a:xfrm>
          <a:solidFill>
            <a:srgbClr val="FFFFFF">
              <a:alpha val="80000"/>
            </a:srgbClr>
          </a:solidFill>
        </p:spPr>
        <p:txBody>
          <a:bodyPr>
            <a:normAutofit/>
          </a:bodyPr>
          <a:lstStyle/>
          <a:p>
            <a:pPr algn="l"/>
            <a:r>
              <a:rPr kumimoji="1" lang="ja-JP" altLang="en-US" sz="4800" b="1" dirty="0" smtClean="0">
                <a:latin typeface="+mj-ea"/>
                <a:cs typeface="ヒラギノ角ゴ Std W8"/>
              </a:rPr>
              <a:t>図書館支援活動</a:t>
            </a:r>
            <a:endParaRPr kumimoji="1" lang="ja-JP" altLang="en-US" sz="4800" b="1" dirty="0">
              <a:latin typeface="+mj-ea"/>
              <a:cs typeface="ヒラギノ角ゴ Std W8"/>
            </a:endParaRPr>
          </a:p>
        </p:txBody>
      </p:sp>
      <p:graphicFrame>
        <p:nvGraphicFramePr>
          <p:cNvPr id="6" name="図表 5"/>
          <p:cNvGraphicFramePr/>
          <p:nvPr>
            <p:extLst>
              <p:ext uri="{D42A27DB-BD31-4B8C-83A1-F6EECF244321}">
                <p14:modId xmlns:p14="http://schemas.microsoft.com/office/powerpoint/2010/main" val="22331211"/>
              </p:ext>
            </p:extLst>
          </p:nvPr>
        </p:nvGraphicFramePr>
        <p:xfrm>
          <a:off x="497368" y="1600200"/>
          <a:ext cx="811644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11872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descr="IMG_5851.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144640" cy="6858000"/>
          </a:xfrm>
        </p:spPr>
      </p:pic>
    </p:spTree>
    <p:extLst>
      <p:ext uri="{BB962C8B-B14F-4D97-AF65-F5344CB8AC3E}">
        <p14:creationId xmlns:p14="http://schemas.microsoft.com/office/powerpoint/2010/main" val="40373750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 name="図 3" descr="IMG_276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85458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 name="図 3" descr="IMG_276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79399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descr="IMG_6021.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 y="0"/>
            <a:ext cx="9144001" cy="6858000"/>
          </a:xfrm>
        </p:spPr>
      </p:pic>
    </p:spTree>
    <p:extLst>
      <p:ext uri="{BB962C8B-B14F-4D97-AF65-F5344CB8AC3E}">
        <p14:creationId xmlns:p14="http://schemas.microsoft.com/office/powerpoint/2010/main" val="23211931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1943</TotalTime>
  <Words>268</Words>
  <Application>Microsoft Macintosh PowerPoint</Application>
  <PresentationFormat>画面に合わせる (4:3)</PresentationFormat>
  <Paragraphs>73</Paragraphs>
  <Slides>22</Slides>
  <Notes>8</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ホワイト</vt:lpstr>
      <vt:lpstr>J-CaJa</vt:lpstr>
      <vt:lpstr>PowerPoint プレゼンテーション</vt:lpstr>
      <vt:lpstr>PowerPoint プレゼンテーション</vt:lpstr>
      <vt:lpstr>PowerPoint プレゼンテーション</vt:lpstr>
      <vt:lpstr>図書館支援活動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今後の活動</vt:lpstr>
      <vt:lpstr>PowerPoint プレゼンテーション</vt:lpstr>
      <vt:lpstr>今後の活動</vt:lpstr>
      <vt:lpstr>PowerPoint プレゼンテーション</vt:lpstr>
      <vt:lpstr>PowerPoint プレゼンテーション</vt:lpstr>
      <vt:lpstr>PowerPoint プレゼンテーション</vt:lpstr>
      <vt:lpstr>PowerPoint プレゼンテーション</vt:lpstr>
      <vt:lpstr>今後の活動</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プロジェクト報告会</dc:title>
  <dc:creator>kubota mayumi</dc:creator>
  <cp:lastModifiedBy>角本 純太</cp:lastModifiedBy>
  <cp:revision>56</cp:revision>
  <dcterms:created xsi:type="dcterms:W3CDTF">2014-10-14T11:09:29Z</dcterms:created>
  <dcterms:modified xsi:type="dcterms:W3CDTF">2015-01-16T01:58:32Z</dcterms:modified>
</cp:coreProperties>
</file>