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1B961-4389-099F-3E18-C74301643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3149C-9628-D78B-1E10-43CABF8D3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62DF2-A9B1-5643-B559-C7E4431B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5B54-864C-4E04-89A7-1021E06FEAF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FD387-C4FE-02F3-C46D-44405279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5DC43-A28D-F3C5-EB32-3EC16415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6AC9-6C29-4DAD-987D-0923781E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25F7-12D8-FB93-CA81-477F169C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8A7A35-030E-C03B-51D8-75DF00608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11775-B200-7A23-6D12-7A9C44EB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5B54-864C-4E04-89A7-1021E06FEAF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3EE79-C04D-AAFA-0274-427D677B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3BEA3-1FCA-DCE2-9E89-C86A7DDE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6AC9-6C29-4DAD-987D-0923781E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98172-BB2B-320D-F973-0C209E9D5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68B13-4AEC-0324-71DF-335D7DB97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0D8A1-2B02-BF1D-E3F8-B073E47A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5B54-864C-4E04-89A7-1021E06FEAF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73F7A-2F0C-859D-B57D-44B17E23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6879-BF28-F804-C85D-8677741FE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6AC9-6C29-4DAD-987D-0923781E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DD80-88E8-5E7A-E678-D3B87B56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1391E-40D9-13FE-7BB9-B16935BE0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68B64-95C9-89B7-4CCA-3E61DFD5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5B54-864C-4E04-89A7-1021E06FEAF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640B4-875A-9B12-EB67-90B66901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1AA6-151F-8275-2D62-21C5D30B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6AC9-6C29-4DAD-987D-0923781E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5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DD629-D7EF-3848-1DF9-06DD49BA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0D122-265F-1EEE-1BF4-D7AFD1992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BA579-3E63-DFE8-3EEB-C61A226CA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5B54-864C-4E04-89A7-1021E06FEAF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8DB0C-7390-520F-FCB3-F14F83C30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659BD-39E8-792D-614B-8827C610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6AC9-6C29-4DAD-987D-0923781E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4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C5F2-9056-FFCB-31B1-F1AC0770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B849A-C8F8-4800-49FA-53556F370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7C763-C5BF-F250-BF2C-D102D69C1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762CE-0279-EA82-7ACE-3014A7E2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5B54-864C-4E04-89A7-1021E06FEAF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0537F-36A0-5C56-388E-5D389278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134A7-4E39-D439-C164-22F737F8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6AC9-6C29-4DAD-987D-0923781E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0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F3B1-6326-90C7-55FD-10AAD524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D811C-B2B6-772C-9186-1CFE9E0F9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52991-F0C9-24E1-E0E7-754BDD98C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DA8B5-EB91-7CAF-8DA7-EB5C7EA6C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C75A4A-F799-C62A-5C9F-C70F0C5D2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C746E0-3596-E0B9-AD4B-87302534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5B54-864C-4E04-89A7-1021E06FEAF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8AD7EE-C84C-1F5C-2971-36E59654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67E6F9-7C92-44AA-C865-94E246CD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6AC9-6C29-4DAD-987D-0923781E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0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9E67-979E-44CA-6BDB-491FF8B92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7A3E39-F590-9689-E330-A0598826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5B54-864C-4E04-89A7-1021E06FEAF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19157-4FAC-6699-4F6C-39E3A200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CC07D-2D4F-7E27-C741-2D833AA6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6AC9-6C29-4DAD-987D-0923781E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1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6FD3B-C73E-BAF3-8E36-B597E73E2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5B54-864C-4E04-89A7-1021E06FEAF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AA9F4-C8A0-21CE-39A4-026427FF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AC184-6733-A3F0-9FBB-6A884EBB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6AC9-6C29-4DAD-987D-0923781E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1D38-4C73-AA53-B543-79681149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5C4C9-9EB6-C9D5-C08D-1F75D8E3C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31065-97FD-EC0A-111C-ED7314C65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70E35-BE22-EE91-0F83-A65B46EB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5B54-864C-4E04-89A7-1021E06FEAF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F8499-8446-9A84-A07D-742265BA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19DBF-D206-DD0C-9F4E-FBA4BEFD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6AC9-6C29-4DAD-987D-0923781E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5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79485-3604-5CAB-ECB6-1CBC77D5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6CAAB1-2652-DAA3-45E9-0814B948A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B62EA-BA33-212E-5DD9-AC23773DE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23C20-56F8-4CC5-092E-0D1684878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5B54-864C-4E04-89A7-1021E06FEAF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99A71-6718-C8DA-6826-B2ADAE09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D96A9-A8CA-E07E-07E1-71774C20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F6AC9-6C29-4DAD-987D-0923781E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6AB76-59CE-BBA5-C281-7CD7A9B7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AE307-B70D-4644-A21F-01D6C9FBE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C30B5-EF7F-9D85-F948-FA8B0DE50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05B54-864C-4E04-89A7-1021E06FEAF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E8B3-F503-B3C0-E948-D64B17EBA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72147-0E3B-38D5-19A8-9FFA95025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F6AC9-6C29-4DAD-987D-0923781EE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12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11.sv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8.m4a"/><Relationship Id="rId11" Type="http://schemas.openxmlformats.org/officeDocument/2006/relationships/image" Target="../media/image10.png"/><Relationship Id="rId5" Type="http://schemas.microsoft.com/office/2007/relationships/media" Target="../media/media8.m4a"/><Relationship Id="rId1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5BF79BE2-5E82-F02D-04E1-3B4A13F66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72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867EF001-EEB1-BE55-492F-1423934F8726}"/>
              </a:ext>
            </a:extLst>
          </p:cNvPr>
          <p:cNvSpPr txBox="1"/>
          <p:nvPr/>
        </p:nvSpPr>
        <p:spPr>
          <a:xfrm>
            <a:off x="3222171" y="1129814"/>
            <a:ext cx="7119253" cy="45983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Book : English Grade 4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Chapter 3 : Animal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Lesson : It is a cat. 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	What is this?  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6F2603A-EC19-4284-C084-8E5FC8A02F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275" y="3723701"/>
            <a:ext cx="5752133" cy="32254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Say 'Thank You' in Business | Proposify">
            <a:extLst>
              <a:ext uri="{FF2B5EF4-FFF2-40B4-BE49-F238E27FC236}">
                <a16:creationId xmlns:a16="http://schemas.microsoft.com/office/drawing/2014/main" id="{91FDFBC3-3924-D5C5-905A-0B0F324B69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3" y="428625"/>
            <a:ext cx="11430000" cy="60007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201EBB79-EA3B-D844-5580-073FD67C763C}"/>
              </a:ext>
            </a:extLst>
          </p:cNvPr>
          <p:cNvSpPr txBox="1"/>
          <p:nvPr/>
        </p:nvSpPr>
        <p:spPr>
          <a:xfrm>
            <a:off x="1360709" y="2921169"/>
            <a:ext cx="2198912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Cat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45E0C86-2A82-44C4-FCAB-FA8785CA59E3}"/>
              </a:ext>
            </a:extLst>
          </p:cNvPr>
          <p:cNvSpPr txBox="1"/>
          <p:nvPr/>
        </p:nvSpPr>
        <p:spPr>
          <a:xfrm>
            <a:off x="1164771" y="4314541"/>
            <a:ext cx="219891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b="0" i="0" u="none" strike="noStrike" kern="1200" cap="none" spc="0" baseline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សត្វឆ្មា</a:t>
            </a:r>
            <a:r>
              <a:rPr lang="en-US" sz="5400" b="0" i="0" u="none" strike="noStrike" kern="1200" cap="none" spc="0" baseline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3C8F1AC-6681-7F77-4461-EB2A8CFED128}"/>
              </a:ext>
            </a:extLst>
          </p:cNvPr>
          <p:cNvSpPr txBox="1"/>
          <p:nvPr/>
        </p:nvSpPr>
        <p:spPr>
          <a:xfrm>
            <a:off x="3864428" y="308591"/>
            <a:ext cx="422365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sng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Vocabulary 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258A2A8-9C5C-BC77-709B-A43C01991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343" y="1526828"/>
            <a:ext cx="4640525" cy="40243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Half Frame 8">
            <a:extLst>
              <a:ext uri="{FF2B5EF4-FFF2-40B4-BE49-F238E27FC236}">
                <a16:creationId xmlns:a16="http://schemas.microsoft.com/office/drawing/2014/main" id="{CE3DA87C-CAE8-3302-F4BE-3C500F71C758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1609"/>
              <a:gd name="f8" fmla="val 33333"/>
              <a:gd name="f9" fmla="+- 0 0 -90"/>
              <a:gd name="f10" fmla="+- 0 0 -18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min f34 f33"/>
              <a:gd name="f38" fmla="*/ f37 f8 1"/>
              <a:gd name="f39" fmla="*/ f37 f7 1"/>
              <a:gd name="f40" fmla="*/ f38 1 100000"/>
              <a:gd name="f41" fmla="*/ f39 1 100000"/>
              <a:gd name="f42" fmla="*/ f41 f34 1"/>
              <a:gd name="f43" fmla="*/ f40 f33 1"/>
              <a:gd name="f44" fmla="*/ f40 1 2"/>
              <a:gd name="f45" fmla="*/ f41 1 2"/>
              <a:gd name="f46" fmla="*/ f41 f27 1"/>
              <a:gd name="f47" fmla="*/ f40 f27 1"/>
              <a:gd name="f48" fmla="*/ f42 1 f33"/>
              <a:gd name="f49" fmla="*/ f43 1 f34"/>
              <a:gd name="f50" fmla="*/ f45 f27 1"/>
              <a:gd name="f51" fmla="*/ f44 f27 1"/>
              <a:gd name="f52" fmla="+- f30 0 f48"/>
              <a:gd name="f53" fmla="+- f31 0 f49"/>
              <a:gd name="f54" fmla="+- f53 f31 0"/>
              <a:gd name="f55" fmla="+- f52 f30 0"/>
              <a:gd name="f56" fmla="*/ f52 f27 1"/>
              <a:gd name="f57" fmla="*/ f53 f27 1"/>
              <a:gd name="f58" fmla="*/ f54 1 2"/>
              <a:gd name="f59" fmla="*/ f55 1 2"/>
              <a:gd name="f60" fmla="*/ f59 f27 1"/>
              <a:gd name="f61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0" y="f50"/>
              </a:cxn>
              <a:cxn ang="f26">
                <a:pos x="f51" y="f61"/>
              </a:cxn>
            </a:cxnLst>
            <a:rect l="f32" t="f32" r="f35" b="f3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56" y="f46"/>
                </a:lnTo>
                <a:lnTo>
                  <a:pt x="f47" y="f46"/>
                </a:lnTo>
                <a:lnTo>
                  <a:pt x="f47" y="f57"/>
                </a:lnTo>
                <a:lnTo>
                  <a:pt x="f32" y="f36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Half Frame 9">
            <a:extLst>
              <a:ext uri="{FF2B5EF4-FFF2-40B4-BE49-F238E27FC236}">
                <a16:creationId xmlns:a16="http://schemas.microsoft.com/office/drawing/2014/main" id="{718B39AB-1D54-3EC2-4F6E-4AD89E2D9AF7}"/>
              </a:ext>
            </a:extLst>
          </p:cNvPr>
          <p:cNvSpPr/>
          <p:nvPr/>
        </p:nvSpPr>
        <p:spPr>
          <a:xfrm rot="10799991">
            <a:off x="10907484" y="4844143"/>
            <a:ext cx="1262740" cy="2013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1609"/>
              <a:gd name="f8" fmla="val 33333"/>
              <a:gd name="f9" fmla="+- 0 0 -90"/>
              <a:gd name="f10" fmla="+- 0 0 -18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min f34 f33"/>
              <a:gd name="f38" fmla="*/ f37 f8 1"/>
              <a:gd name="f39" fmla="*/ f37 f7 1"/>
              <a:gd name="f40" fmla="*/ f38 1 100000"/>
              <a:gd name="f41" fmla="*/ f39 1 100000"/>
              <a:gd name="f42" fmla="*/ f41 f34 1"/>
              <a:gd name="f43" fmla="*/ f40 f33 1"/>
              <a:gd name="f44" fmla="*/ f40 1 2"/>
              <a:gd name="f45" fmla="*/ f41 1 2"/>
              <a:gd name="f46" fmla="*/ f41 f27 1"/>
              <a:gd name="f47" fmla="*/ f40 f27 1"/>
              <a:gd name="f48" fmla="*/ f42 1 f33"/>
              <a:gd name="f49" fmla="*/ f43 1 f34"/>
              <a:gd name="f50" fmla="*/ f45 f27 1"/>
              <a:gd name="f51" fmla="*/ f44 f27 1"/>
              <a:gd name="f52" fmla="+- f30 0 f48"/>
              <a:gd name="f53" fmla="+- f31 0 f49"/>
              <a:gd name="f54" fmla="+- f53 f31 0"/>
              <a:gd name="f55" fmla="+- f52 f30 0"/>
              <a:gd name="f56" fmla="*/ f52 f27 1"/>
              <a:gd name="f57" fmla="*/ f53 f27 1"/>
              <a:gd name="f58" fmla="*/ f54 1 2"/>
              <a:gd name="f59" fmla="*/ f55 1 2"/>
              <a:gd name="f60" fmla="*/ f59 f27 1"/>
              <a:gd name="f61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0" y="f50"/>
              </a:cxn>
              <a:cxn ang="f26">
                <a:pos x="f51" y="f61"/>
              </a:cxn>
            </a:cxnLst>
            <a:rect l="f32" t="f32" r="f35" b="f3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56" y="f46"/>
                </a:lnTo>
                <a:lnTo>
                  <a:pt x="f47" y="f46"/>
                </a:lnTo>
                <a:lnTo>
                  <a:pt x="f47" y="f57"/>
                </a:lnTo>
                <a:lnTo>
                  <a:pt x="f32" y="f36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3FB346-7045-E02F-D976-66DFAEDBC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8883" y="32342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5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320B6DD-F35B-0CAA-A275-31EAA7BFB68D}"/>
              </a:ext>
            </a:extLst>
          </p:cNvPr>
          <p:cNvSpPr txBox="1"/>
          <p:nvPr/>
        </p:nvSpPr>
        <p:spPr>
          <a:xfrm>
            <a:off x="1066803" y="2921169"/>
            <a:ext cx="3712025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Fish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74EF99E7-0011-1DF1-49A4-EF496C4144D3}"/>
              </a:ext>
            </a:extLst>
          </p:cNvPr>
          <p:cNvSpPr txBox="1"/>
          <p:nvPr/>
        </p:nvSpPr>
        <p:spPr>
          <a:xfrm>
            <a:off x="1164771" y="4314541"/>
            <a:ext cx="219891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b="0" i="0" u="none" strike="noStrike" kern="1200" cap="none" spc="0" baseline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សត្វត្រី</a:t>
            </a:r>
            <a:r>
              <a:rPr lang="en-US" sz="5400" b="0" i="0" u="none" strike="noStrike" kern="1200" cap="none" spc="0" baseline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2F0A92F-566A-04B8-113C-ED8B59B13B38}"/>
              </a:ext>
            </a:extLst>
          </p:cNvPr>
          <p:cNvSpPr txBox="1"/>
          <p:nvPr/>
        </p:nvSpPr>
        <p:spPr>
          <a:xfrm>
            <a:off x="3864428" y="308591"/>
            <a:ext cx="422365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sng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Vocabulary</a:t>
            </a:r>
            <a:r>
              <a:rPr lang="en-US" sz="4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D82CD13-80F1-8BCC-4B97-8C45E9B43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229" y="2024792"/>
            <a:ext cx="4710174" cy="42331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Half Frame 8">
            <a:extLst>
              <a:ext uri="{FF2B5EF4-FFF2-40B4-BE49-F238E27FC236}">
                <a16:creationId xmlns:a16="http://schemas.microsoft.com/office/drawing/2014/main" id="{66F14B8C-ADBF-E672-FF87-00C310894A2B}"/>
              </a:ext>
            </a:extLst>
          </p:cNvPr>
          <p:cNvSpPr/>
          <p:nvPr/>
        </p:nvSpPr>
        <p:spPr>
          <a:xfrm rot="10799991">
            <a:off x="10907484" y="4844143"/>
            <a:ext cx="1262740" cy="2013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1609"/>
              <a:gd name="f8" fmla="val 33333"/>
              <a:gd name="f9" fmla="+- 0 0 -90"/>
              <a:gd name="f10" fmla="+- 0 0 -18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min f34 f33"/>
              <a:gd name="f38" fmla="*/ f37 f8 1"/>
              <a:gd name="f39" fmla="*/ f37 f7 1"/>
              <a:gd name="f40" fmla="*/ f38 1 100000"/>
              <a:gd name="f41" fmla="*/ f39 1 100000"/>
              <a:gd name="f42" fmla="*/ f41 f34 1"/>
              <a:gd name="f43" fmla="*/ f40 f33 1"/>
              <a:gd name="f44" fmla="*/ f40 1 2"/>
              <a:gd name="f45" fmla="*/ f41 1 2"/>
              <a:gd name="f46" fmla="*/ f41 f27 1"/>
              <a:gd name="f47" fmla="*/ f40 f27 1"/>
              <a:gd name="f48" fmla="*/ f42 1 f33"/>
              <a:gd name="f49" fmla="*/ f43 1 f34"/>
              <a:gd name="f50" fmla="*/ f45 f27 1"/>
              <a:gd name="f51" fmla="*/ f44 f27 1"/>
              <a:gd name="f52" fmla="+- f30 0 f48"/>
              <a:gd name="f53" fmla="+- f31 0 f49"/>
              <a:gd name="f54" fmla="+- f53 f31 0"/>
              <a:gd name="f55" fmla="+- f52 f30 0"/>
              <a:gd name="f56" fmla="*/ f52 f27 1"/>
              <a:gd name="f57" fmla="*/ f53 f27 1"/>
              <a:gd name="f58" fmla="*/ f54 1 2"/>
              <a:gd name="f59" fmla="*/ f55 1 2"/>
              <a:gd name="f60" fmla="*/ f59 f27 1"/>
              <a:gd name="f61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0" y="f50"/>
              </a:cxn>
              <a:cxn ang="f26">
                <a:pos x="f51" y="f61"/>
              </a:cxn>
            </a:cxnLst>
            <a:rect l="f32" t="f32" r="f35" b="f3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56" y="f46"/>
                </a:lnTo>
                <a:lnTo>
                  <a:pt x="f47" y="f46"/>
                </a:lnTo>
                <a:lnTo>
                  <a:pt x="f47" y="f57"/>
                </a:lnTo>
                <a:lnTo>
                  <a:pt x="f32" y="f36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Half Frame 9">
            <a:extLst>
              <a:ext uri="{FF2B5EF4-FFF2-40B4-BE49-F238E27FC236}">
                <a16:creationId xmlns:a16="http://schemas.microsoft.com/office/drawing/2014/main" id="{5AD0FFBB-D822-3F00-5AA4-82B4366B1FAB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1609"/>
              <a:gd name="f8" fmla="val 33333"/>
              <a:gd name="f9" fmla="+- 0 0 -90"/>
              <a:gd name="f10" fmla="+- 0 0 -18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min f34 f33"/>
              <a:gd name="f38" fmla="*/ f37 f8 1"/>
              <a:gd name="f39" fmla="*/ f37 f7 1"/>
              <a:gd name="f40" fmla="*/ f38 1 100000"/>
              <a:gd name="f41" fmla="*/ f39 1 100000"/>
              <a:gd name="f42" fmla="*/ f41 f34 1"/>
              <a:gd name="f43" fmla="*/ f40 f33 1"/>
              <a:gd name="f44" fmla="*/ f40 1 2"/>
              <a:gd name="f45" fmla="*/ f41 1 2"/>
              <a:gd name="f46" fmla="*/ f41 f27 1"/>
              <a:gd name="f47" fmla="*/ f40 f27 1"/>
              <a:gd name="f48" fmla="*/ f42 1 f33"/>
              <a:gd name="f49" fmla="*/ f43 1 f34"/>
              <a:gd name="f50" fmla="*/ f45 f27 1"/>
              <a:gd name="f51" fmla="*/ f44 f27 1"/>
              <a:gd name="f52" fmla="+- f30 0 f48"/>
              <a:gd name="f53" fmla="+- f31 0 f49"/>
              <a:gd name="f54" fmla="+- f53 f31 0"/>
              <a:gd name="f55" fmla="+- f52 f30 0"/>
              <a:gd name="f56" fmla="*/ f52 f27 1"/>
              <a:gd name="f57" fmla="*/ f53 f27 1"/>
              <a:gd name="f58" fmla="*/ f54 1 2"/>
              <a:gd name="f59" fmla="*/ f55 1 2"/>
              <a:gd name="f60" fmla="*/ f59 f27 1"/>
              <a:gd name="f61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0" y="f50"/>
              </a:cxn>
              <a:cxn ang="f26">
                <a:pos x="f51" y="f61"/>
              </a:cxn>
            </a:cxnLst>
            <a:rect l="f32" t="f32" r="f35" b="f3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56" y="f46"/>
                </a:lnTo>
                <a:lnTo>
                  <a:pt x="f47" y="f46"/>
                </a:lnTo>
                <a:lnTo>
                  <a:pt x="f47" y="f57"/>
                </a:lnTo>
                <a:lnTo>
                  <a:pt x="f32" y="f36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D67F80-0EE6-3488-C7D6-641D5E30B9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8883" y="312419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5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4E96D3E-1ADF-D0E0-DF4C-C60FDF9D30DE}"/>
              </a:ext>
            </a:extLst>
          </p:cNvPr>
          <p:cNvSpPr txBox="1"/>
          <p:nvPr/>
        </p:nvSpPr>
        <p:spPr>
          <a:xfrm>
            <a:off x="1251859" y="2921169"/>
            <a:ext cx="2166259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Dog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ADFACE8-0FFD-5B2E-377B-EFFE07725BE3}"/>
              </a:ext>
            </a:extLst>
          </p:cNvPr>
          <p:cNvSpPr txBox="1"/>
          <p:nvPr/>
        </p:nvSpPr>
        <p:spPr>
          <a:xfrm>
            <a:off x="1164771" y="4314541"/>
            <a:ext cx="219891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b="0" i="0" u="none" strike="noStrike" kern="1200" cap="none" spc="0" baseline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សត្វឆ្កែ</a:t>
            </a:r>
            <a:r>
              <a:rPr lang="en-US" sz="5400" b="0" i="0" u="none" strike="noStrike" kern="1200" cap="none" spc="0" baseline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8FF50BA-62B2-192E-A333-D486B0A0A67C}"/>
              </a:ext>
            </a:extLst>
          </p:cNvPr>
          <p:cNvSpPr txBox="1"/>
          <p:nvPr/>
        </p:nvSpPr>
        <p:spPr>
          <a:xfrm>
            <a:off x="3864428" y="308591"/>
            <a:ext cx="422365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sng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Vocabulary 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887537B4-F300-5146-88EF-F074704D2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038" y="1949180"/>
            <a:ext cx="3873700" cy="39753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Half Frame 8">
            <a:extLst>
              <a:ext uri="{FF2B5EF4-FFF2-40B4-BE49-F238E27FC236}">
                <a16:creationId xmlns:a16="http://schemas.microsoft.com/office/drawing/2014/main" id="{443FE298-5C32-EABE-72C7-F6CB18F2DC75}"/>
              </a:ext>
            </a:extLst>
          </p:cNvPr>
          <p:cNvSpPr/>
          <p:nvPr/>
        </p:nvSpPr>
        <p:spPr>
          <a:xfrm rot="10799991">
            <a:off x="10907484" y="4844143"/>
            <a:ext cx="1262740" cy="2013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1609"/>
              <a:gd name="f8" fmla="val 33333"/>
              <a:gd name="f9" fmla="+- 0 0 -90"/>
              <a:gd name="f10" fmla="+- 0 0 -18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min f34 f33"/>
              <a:gd name="f38" fmla="*/ f37 f8 1"/>
              <a:gd name="f39" fmla="*/ f37 f7 1"/>
              <a:gd name="f40" fmla="*/ f38 1 100000"/>
              <a:gd name="f41" fmla="*/ f39 1 100000"/>
              <a:gd name="f42" fmla="*/ f41 f34 1"/>
              <a:gd name="f43" fmla="*/ f40 f33 1"/>
              <a:gd name="f44" fmla="*/ f40 1 2"/>
              <a:gd name="f45" fmla="*/ f41 1 2"/>
              <a:gd name="f46" fmla="*/ f41 f27 1"/>
              <a:gd name="f47" fmla="*/ f40 f27 1"/>
              <a:gd name="f48" fmla="*/ f42 1 f33"/>
              <a:gd name="f49" fmla="*/ f43 1 f34"/>
              <a:gd name="f50" fmla="*/ f45 f27 1"/>
              <a:gd name="f51" fmla="*/ f44 f27 1"/>
              <a:gd name="f52" fmla="+- f30 0 f48"/>
              <a:gd name="f53" fmla="+- f31 0 f49"/>
              <a:gd name="f54" fmla="+- f53 f31 0"/>
              <a:gd name="f55" fmla="+- f52 f30 0"/>
              <a:gd name="f56" fmla="*/ f52 f27 1"/>
              <a:gd name="f57" fmla="*/ f53 f27 1"/>
              <a:gd name="f58" fmla="*/ f54 1 2"/>
              <a:gd name="f59" fmla="*/ f55 1 2"/>
              <a:gd name="f60" fmla="*/ f59 f27 1"/>
              <a:gd name="f61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0" y="f50"/>
              </a:cxn>
              <a:cxn ang="f26">
                <a:pos x="f51" y="f61"/>
              </a:cxn>
            </a:cxnLst>
            <a:rect l="f32" t="f32" r="f35" b="f3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56" y="f46"/>
                </a:lnTo>
                <a:lnTo>
                  <a:pt x="f47" y="f46"/>
                </a:lnTo>
                <a:lnTo>
                  <a:pt x="f47" y="f57"/>
                </a:lnTo>
                <a:lnTo>
                  <a:pt x="f32" y="f36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Half Frame 9">
            <a:extLst>
              <a:ext uri="{FF2B5EF4-FFF2-40B4-BE49-F238E27FC236}">
                <a16:creationId xmlns:a16="http://schemas.microsoft.com/office/drawing/2014/main" id="{74CFEBF9-1B74-3554-D059-72F6E457B6EA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1609"/>
              <a:gd name="f8" fmla="val 33333"/>
              <a:gd name="f9" fmla="+- 0 0 -90"/>
              <a:gd name="f10" fmla="+- 0 0 -18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min f34 f33"/>
              <a:gd name="f38" fmla="*/ f37 f8 1"/>
              <a:gd name="f39" fmla="*/ f37 f7 1"/>
              <a:gd name="f40" fmla="*/ f38 1 100000"/>
              <a:gd name="f41" fmla="*/ f39 1 100000"/>
              <a:gd name="f42" fmla="*/ f41 f34 1"/>
              <a:gd name="f43" fmla="*/ f40 f33 1"/>
              <a:gd name="f44" fmla="*/ f40 1 2"/>
              <a:gd name="f45" fmla="*/ f41 1 2"/>
              <a:gd name="f46" fmla="*/ f41 f27 1"/>
              <a:gd name="f47" fmla="*/ f40 f27 1"/>
              <a:gd name="f48" fmla="*/ f42 1 f33"/>
              <a:gd name="f49" fmla="*/ f43 1 f34"/>
              <a:gd name="f50" fmla="*/ f45 f27 1"/>
              <a:gd name="f51" fmla="*/ f44 f27 1"/>
              <a:gd name="f52" fmla="+- f30 0 f48"/>
              <a:gd name="f53" fmla="+- f31 0 f49"/>
              <a:gd name="f54" fmla="+- f53 f31 0"/>
              <a:gd name="f55" fmla="+- f52 f30 0"/>
              <a:gd name="f56" fmla="*/ f52 f27 1"/>
              <a:gd name="f57" fmla="*/ f53 f27 1"/>
              <a:gd name="f58" fmla="*/ f54 1 2"/>
              <a:gd name="f59" fmla="*/ f55 1 2"/>
              <a:gd name="f60" fmla="*/ f59 f27 1"/>
              <a:gd name="f61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0" y="f50"/>
              </a:cxn>
              <a:cxn ang="f26">
                <a:pos x="f51" y="f61"/>
              </a:cxn>
            </a:cxnLst>
            <a:rect l="f32" t="f32" r="f35" b="f3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56" y="f46"/>
                </a:lnTo>
                <a:lnTo>
                  <a:pt x="f47" y="f46"/>
                </a:lnTo>
                <a:lnTo>
                  <a:pt x="f47" y="f57"/>
                </a:lnTo>
                <a:lnTo>
                  <a:pt x="f32" y="f36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935441-DA7A-6F9A-FEAD-338A7530DF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92348" y="321128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8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6BCBD6D-FFE6-17C2-17E8-152493CB4E5A}"/>
              </a:ext>
            </a:extLst>
          </p:cNvPr>
          <p:cNvSpPr txBox="1"/>
          <p:nvPr/>
        </p:nvSpPr>
        <p:spPr>
          <a:xfrm>
            <a:off x="1164771" y="2543458"/>
            <a:ext cx="2079171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Bird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83D11F5-0561-EED9-7EFC-58872FCB4DD7}"/>
              </a:ext>
            </a:extLst>
          </p:cNvPr>
          <p:cNvSpPr txBox="1"/>
          <p:nvPr/>
        </p:nvSpPr>
        <p:spPr>
          <a:xfrm>
            <a:off x="1915887" y="4292769"/>
            <a:ext cx="2198912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b="0" i="0" u="none" strike="noStrike" kern="1200" cap="none" spc="0" baseline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បក្សី</a:t>
            </a:r>
            <a:r>
              <a:rPr lang="en-US" sz="5400" b="0" i="0" u="none" strike="noStrike" kern="1200" cap="none" spc="0" baseline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200CC8D-C42D-E783-EA37-CEB261C1406E}"/>
              </a:ext>
            </a:extLst>
          </p:cNvPr>
          <p:cNvSpPr txBox="1"/>
          <p:nvPr/>
        </p:nvSpPr>
        <p:spPr>
          <a:xfrm>
            <a:off x="3864428" y="308591"/>
            <a:ext cx="422365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sng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Vocabulary</a:t>
            </a:r>
            <a:r>
              <a:rPr lang="en-US" sz="4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8C5D228-BB19-A50F-C381-B8FB61158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883" y="1880070"/>
            <a:ext cx="4341379" cy="43413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Half Frame 9">
            <a:extLst>
              <a:ext uri="{FF2B5EF4-FFF2-40B4-BE49-F238E27FC236}">
                <a16:creationId xmlns:a16="http://schemas.microsoft.com/office/drawing/2014/main" id="{CD166BBE-C1B8-3903-6A0A-E90C4C7D11B7}"/>
              </a:ext>
            </a:extLst>
          </p:cNvPr>
          <p:cNvSpPr/>
          <p:nvPr/>
        </p:nvSpPr>
        <p:spPr>
          <a:xfrm rot="10799991">
            <a:off x="10907484" y="4844143"/>
            <a:ext cx="1262740" cy="2013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1609"/>
              <a:gd name="f8" fmla="val 33333"/>
              <a:gd name="f9" fmla="+- 0 0 -90"/>
              <a:gd name="f10" fmla="+- 0 0 -18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min f34 f33"/>
              <a:gd name="f38" fmla="*/ f37 f8 1"/>
              <a:gd name="f39" fmla="*/ f37 f7 1"/>
              <a:gd name="f40" fmla="*/ f38 1 100000"/>
              <a:gd name="f41" fmla="*/ f39 1 100000"/>
              <a:gd name="f42" fmla="*/ f41 f34 1"/>
              <a:gd name="f43" fmla="*/ f40 f33 1"/>
              <a:gd name="f44" fmla="*/ f40 1 2"/>
              <a:gd name="f45" fmla="*/ f41 1 2"/>
              <a:gd name="f46" fmla="*/ f41 f27 1"/>
              <a:gd name="f47" fmla="*/ f40 f27 1"/>
              <a:gd name="f48" fmla="*/ f42 1 f33"/>
              <a:gd name="f49" fmla="*/ f43 1 f34"/>
              <a:gd name="f50" fmla="*/ f45 f27 1"/>
              <a:gd name="f51" fmla="*/ f44 f27 1"/>
              <a:gd name="f52" fmla="+- f30 0 f48"/>
              <a:gd name="f53" fmla="+- f31 0 f49"/>
              <a:gd name="f54" fmla="+- f53 f31 0"/>
              <a:gd name="f55" fmla="+- f52 f30 0"/>
              <a:gd name="f56" fmla="*/ f52 f27 1"/>
              <a:gd name="f57" fmla="*/ f53 f27 1"/>
              <a:gd name="f58" fmla="*/ f54 1 2"/>
              <a:gd name="f59" fmla="*/ f55 1 2"/>
              <a:gd name="f60" fmla="*/ f59 f27 1"/>
              <a:gd name="f61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0" y="f50"/>
              </a:cxn>
              <a:cxn ang="f26">
                <a:pos x="f51" y="f61"/>
              </a:cxn>
            </a:cxnLst>
            <a:rect l="f32" t="f32" r="f35" b="f3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56" y="f46"/>
                </a:lnTo>
                <a:lnTo>
                  <a:pt x="f47" y="f46"/>
                </a:lnTo>
                <a:lnTo>
                  <a:pt x="f47" y="f57"/>
                </a:lnTo>
                <a:lnTo>
                  <a:pt x="f32" y="f36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Half Frame 10">
            <a:extLst>
              <a:ext uri="{FF2B5EF4-FFF2-40B4-BE49-F238E27FC236}">
                <a16:creationId xmlns:a16="http://schemas.microsoft.com/office/drawing/2014/main" id="{80C3791E-2471-17C3-1332-762D6668516F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1609"/>
              <a:gd name="f8" fmla="val 33333"/>
              <a:gd name="f9" fmla="+- 0 0 -90"/>
              <a:gd name="f10" fmla="+- 0 0 -18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min f34 f33"/>
              <a:gd name="f38" fmla="*/ f37 f8 1"/>
              <a:gd name="f39" fmla="*/ f37 f7 1"/>
              <a:gd name="f40" fmla="*/ f38 1 100000"/>
              <a:gd name="f41" fmla="*/ f39 1 100000"/>
              <a:gd name="f42" fmla="*/ f41 f34 1"/>
              <a:gd name="f43" fmla="*/ f40 f33 1"/>
              <a:gd name="f44" fmla="*/ f40 1 2"/>
              <a:gd name="f45" fmla="*/ f41 1 2"/>
              <a:gd name="f46" fmla="*/ f41 f27 1"/>
              <a:gd name="f47" fmla="*/ f40 f27 1"/>
              <a:gd name="f48" fmla="*/ f42 1 f33"/>
              <a:gd name="f49" fmla="*/ f43 1 f34"/>
              <a:gd name="f50" fmla="*/ f45 f27 1"/>
              <a:gd name="f51" fmla="*/ f44 f27 1"/>
              <a:gd name="f52" fmla="+- f30 0 f48"/>
              <a:gd name="f53" fmla="+- f31 0 f49"/>
              <a:gd name="f54" fmla="+- f53 f31 0"/>
              <a:gd name="f55" fmla="+- f52 f30 0"/>
              <a:gd name="f56" fmla="*/ f52 f27 1"/>
              <a:gd name="f57" fmla="*/ f53 f27 1"/>
              <a:gd name="f58" fmla="*/ f54 1 2"/>
              <a:gd name="f59" fmla="*/ f55 1 2"/>
              <a:gd name="f60" fmla="*/ f59 f27 1"/>
              <a:gd name="f61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0" y="f50"/>
              </a:cxn>
              <a:cxn ang="f26">
                <a:pos x="f51" y="f61"/>
              </a:cxn>
            </a:cxnLst>
            <a:rect l="f32" t="f32" r="f35" b="f3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56" y="f46"/>
                </a:lnTo>
                <a:lnTo>
                  <a:pt x="f47" y="f46"/>
                </a:lnTo>
                <a:lnTo>
                  <a:pt x="f47" y="f57"/>
                </a:lnTo>
                <a:lnTo>
                  <a:pt x="f32" y="f36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23E211-1707-31A3-9CB7-1E8E0E6A9F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4828" y="27464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9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F2E66BE-3CF1-15AD-20D6-3B2457CEDAF2}"/>
              </a:ext>
            </a:extLst>
          </p:cNvPr>
          <p:cNvSpPr txBox="1"/>
          <p:nvPr/>
        </p:nvSpPr>
        <p:spPr>
          <a:xfrm>
            <a:off x="3548740" y="348340"/>
            <a:ext cx="4103918" cy="707882"/>
          </a:xfrm>
          <a:prstGeom prst="rect">
            <a:avLst/>
          </a:prstGeom>
          <a:noFill/>
          <a:ln w="9528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F8CBAD"/>
                </a:solidFill>
                <a:uFillTx/>
                <a:latin typeface="Times New Roman" pitchFamily="18"/>
                <a:cs typeface="Times New Roman" pitchFamily="18"/>
              </a:rPr>
              <a:t>Listen and repeat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3C795E4D-63E1-5635-D5CF-C91E87862F7B}"/>
              </a:ext>
            </a:extLst>
          </p:cNvPr>
          <p:cNvSpPr txBox="1"/>
          <p:nvPr/>
        </p:nvSpPr>
        <p:spPr>
          <a:xfrm>
            <a:off x="1691091" y="2068363"/>
            <a:ext cx="5255779" cy="923333"/>
          </a:xfrm>
          <a:prstGeom prst="rect">
            <a:avLst/>
          </a:prstGeom>
          <a:solidFill>
            <a:srgbClr val="8FAADC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What is it ? 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3D18106-7EEB-9F23-5238-FFCECD61415A}"/>
              </a:ext>
            </a:extLst>
          </p:cNvPr>
          <p:cNvSpPr txBox="1"/>
          <p:nvPr/>
        </p:nvSpPr>
        <p:spPr>
          <a:xfrm>
            <a:off x="3427555" y="3851169"/>
            <a:ext cx="4103918" cy="707882"/>
          </a:xfrm>
          <a:prstGeom prst="rect">
            <a:avLst/>
          </a:prstGeom>
          <a:solidFill>
            <a:srgbClr val="B4C7E7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4000" b="0" i="0" u="none" strike="noStrike" kern="1200" cap="none" spc="0" baseline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តើនេះគឺជាអ្វី ? </a:t>
            </a:r>
            <a:endParaRPr lang="en-US" sz="4000" b="0" i="0" u="none" strike="noStrike" kern="1200" cap="none" spc="0" baseline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5" name="Half Frame 6">
            <a:extLst>
              <a:ext uri="{FF2B5EF4-FFF2-40B4-BE49-F238E27FC236}">
                <a16:creationId xmlns:a16="http://schemas.microsoft.com/office/drawing/2014/main" id="{232870EC-B46C-A431-4618-FE55C91D596E}"/>
              </a:ext>
            </a:extLst>
          </p:cNvPr>
          <p:cNvSpPr/>
          <p:nvPr/>
        </p:nvSpPr>
        <p:spPr>
          <a:xfrm rot="10799991">
            <a:off x="10907484" y="4844143"/>
            <a:ext cx="1262740" cy="2013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1609"/>
              <a:gd name="f8" fmla="val 33333"/>
              <a:gd name="f9" fmla="+- 0 0 -90"/>
              <a:gd name="f10" fmla="+- 0 0 -18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min f34 f33"/>
              <a:gd name="f38" fmla="*/ f37 f8 1"/>
              <a:gd name="f39" fmla="*/ f37 f7 1"/>
              <a:gd name="f40" fmla="*/ f38 1 100000"/>
              <a:gd name="f41" fmla="*/ f39 1 100000"/>
              <a:gd name="f42" fmla="*/ f41 f34 1"/>
              <a:gd name="f43" fmla="*/ f40 f33 1"/>
              <a:gd name="f44" fmla="*/ f40 1 2"/>
              <a:gd name="f45" fmla="*/ f41 1 2"/>
              <a:gd name="f46" fmla="*/ f41 f27 1"/>
              <a:gd name="f47" fmla="*/ f40 f27 1"/>
              <a:gd name="f48" fmla="*/ f42 1 f33"/>
              <a:gd name="f49" fmla="*/ f43 1 f34"/>
              <a:gd name="f50" fmla="*/ f45 f27 1"/>
              <a:gd name="f51" fmla="*/ f44 f27 1"/>
              <a:gd name="f52" fmla="+- f30 0 f48"/>
              <a:gd name="f53" fmla="+- f31 0 f49"/>
              <a:gd name="f54" fmla="+- f53 f31 0"/>
              <a:gd name="f55" fmla="+- f52 f30 0"/>
              <a:gd name="f56" fmla="*/ f52 f27 1"/>
              <a:gd name="f57" fmla="*/ f53 f27 1"/>
              <a:gd name="f58" fmla="*/ f54 1 2"/>
              <a:gd name="f59" fmla="*/ f55 1 2"/>
              <a:gd name="f60" fmla="*/ f59 f27 1"/>
              <a:gd name="f61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0" y="f50"/>
              </a:cxn>
              <a:cxn ang="f26">
                <a:pos x="f51" y="f61"/>
              </a:cxn>
            </a:cxnLst>
            <a:rect l="f32" t="f32" r="f35" b="f3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56" y="f46"/>
                </a:lnTo>
                <a:lnTo>
                  <a:pt x="f47" y="f46"/>
                </a:lnTo>
                <a:lnTo>
                  <a:pt x="f47" y="f57"/>
                </a:lnTo>
                <a:lnTo>
                  <a:pt x="f32" y="f36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Half Frame 7">
            <a:extLst>
              <a:ext uri="{FF2B5EF4-FFF2-40B4-BE49-F238E27FC236}">
                <a16:creationId xmlns:a16="http://schemas.microsoft.com/office/drawing/2014/main" id="{CB1EBAB2-7DD6-8AD0-F0B3-DA9934A0803D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1609"/>
              <a:gd name="f8" fmla="val 33333"/>
              <a:gd name="f9" fmla="+- 0 0 -90"/>
              <a:gd name="f10" fmla="+- 0 0 -18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min f34 f33"/>
              <a:gd name="f38" fmla="*/ f37 f8 1"/>
              <a:gd name="f39" fmla="*/ f37 f7 1"/>
              <a:gd name="f40" fmla="*/ f38 1 100000"/>
              <a:gd name="f41" fmla="*/ f39 1 100000"/>
              <a:gd name="f42" fmla="*/ f41 f34 1"/>
              <a:gd name="f43" fmla="*/ f40 f33 1"/>
              <a:gd name="f44" fmla="*/ f40 1 2"/>
              <a:gd name="f45" fmla="*/ f41 1 2"/>
              <a:gd name="f46" fmla="*/ f41 f27 1"/>
              <a:gd name="f47" fmla="*/ f40 f27 1"/>
              <a:gd name="f48" fmla="*/ f42 1 f33"/>
              <a:gd name="f49" fmla="*/ f43 1 f34"/>
              <a:gd name="f50" fmla="*/ f45 f27 1"/>
              <a:gd name="f51" fmla="*/ f44 f27 1"/>
              <a:gd name="f52" fmla="+- f30 0 f48"/>
              <a:gd name="f53" fmla="+- f31 0 f49"/>
              <a:gd name="f54" fmla="+- f53 f31 0"/>
              <a:gd name="f55" fmla="+- f52 f30 0"/>
              <a:gd name="f56" fmla="*/ f52 f27 1"/>
              <a:gd name="f57" fmla="*/ f53 f27 1"/>
              <a:gd name="f58" fmla="*/ f54 1 2"/>
              <a:gd name="f59" fmla="*/ f55 1 2"/>
              <a:gd name="f60" fmla="*/ f59 f27 1"/>
              <a:gd name="f61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0" y="f50"/>
              </a:cxn>
              <a:cxn ang="f26">
                <a:pos x="f51" y="f61"/>
              </a:cxn>
            </a:cxnLst>
            <a:rect l="f32" t="f32" r="f35" b="f3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56" y="f46"/>
                </a:lnTo>
                <a:lnTo>
                  <a:pt x="f47" y="f46"/>
                </a:lnTo>
                <a:lnTo>
                  <a:pt x="f47" y="f57"/>
                </a:lnTo>
                <a:lnTo>
                  <a:pt x="f32" y="f36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84B87AFC-07EB-C6DD-979B-3D4609F0C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619" y="2013856"/>
            <a:ext cx="4382508" cy="43825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18F617-E3B1-7A47-79A7-EE90ADE57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3140" y="222522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4B56660-B166-B644-14F9-434AAFB4AB23}"/>
              </a:ext>
            </a:extLst>
          </p:cNvPr>
          <p:cNvSpPr txBox="1"/>
          <p:nvPr/>
        </p:nvSpPr>
        <p:spPr>
          <a:xfrm>
            <a:off x="3548740" y="348340"/>
            <a:ext cx="4103918" cy="707882"/>
          </a:xfrm>
          <a:prstGeom prst="rect">
            <a:avLst/>
          </a:prstGeom>
          <a:noFill/>
          <a:ln w="9528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F8CBAD"/>
                </a:solidFill>
                <a:uFillTx/>
                <a:latin typeface="Times New Roman" pitchFamily="18"/>
                <a:cs typeface="Times New Roman" pitchFamily="18"/>
              </a:rPr>
              <a:t>Listen and repeat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F8ED5EB-9136-B29C-0B3A-8A41AA5EC5A1}"/>
              </a:ext>
            </a:extLst>
          </p:cNvPr>
          <p:cNvSpPr txBox="1"/>
          <p:nvPr/>
        </p:nvSpPr>
        <p:spPr>
          <a:xfrm>
            <a:off x="1676396" y="2449284"/>
            <a:ext cx="4103918" cy="707882"/>
          </a:xfrm>
          <a:prstGeom prst="rect">
            <a:avLst/>
          </a:prstGeom>
          <a:solidFill>
            <a:srgbClr val="FFD966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It is a cat.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5F508A6-03CC-76D5-2503-6D851F42D877}"/>
              </a:ext>
            </a:extLst>
          </p:cNvPr>
          <p:cNvSpPr txBox="1"/>
          <p:nvPr/>
        </p:nvSpPr>
        <p:spPr>
          <a:xfrm>
            <a:off x="3373002" y="3700823"/>
            <a:ext cx="4103918" cy="707882"/>
          </a:xfrm>
          <a:prstGeom prst="rect">
            <a:avLst/>
          </a:prstGeom>
          <a:solidFill>
            <a:srgbClr val="FFF2CC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4000" b="0" i="0" u="none" strike="noStrike" kern="1200" cap="none" spc="0" baseline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វាគឺជាសត្វឆ្មា​។</a:t>
            </a:r>
            <a:endParaRPr lang="en-US" sz="4000" b="0" i="0" u="none" strike="noStrike" kern="1200" cap="none" spc="0" baseline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5" name="Half Frame 1">
            <a:extLst>
              <a:ext uri="{FF2B5EF4-FFF2-40B4-BE49-F238E27FC236}">
                <a16:creationId xmlns:a16="http://schemas.microsoft.com/office/drawing/2014/main" id="{046721A5-E0A9-6708-5010-61A230598C79}"/>
              </a:ext>
            </a:extLst>
          </p:cNvPr>
          <p:cNvSpPr/>
          <p:nvPr/>
        </p:nvSpPr>
        <p:spPr>
          <a:xfrm rot="10799991">
            <a:off x="10907484" y="4844143"/>
            <a:ext cx="1262740" cy="2013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1609"/>
              <a:gd name="f8" fmla="val 33333"/>
              <a:gd name="f9" fmla="+- 0 0 -90"/>
              <a:gd name="f10" fmla="+- 0 0 -18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min f34 f33"/>
              <a:gd name="f38" fmla="*/ f37 f8 1"/>
              <a:gd name="f39" fmla="*/ f37 f7 1"/>
              <a:gd name="f40" fmla="*/ f38 1 100000"/>
              <a:gd name="f41" fmla="*/ f39 1 100000"/>
              <a:gd name="f42" fmla="*/ f41 f34 1"/>
              <a:gd name="f43" fmla="*/ f40 f33 1"/>
              <a:gd name="f44" fmla="*/ f40 1 2"/>
              <a:gd name="f45" fmla="*/ f41 1 2"/>
              <a:gd name="f46" fmla="*/ f41 f27 1"/>
              <a:gd name="f47" fmla="*/ f40 f27 1"/>
              <a:gd name="f48" fmla="*/ f42 1 f33"/>
              <a:gd name="f49" fmla="*/ f43 1 f34"/>
              <a:gd name="f50" fmla="*/ f45 f27 1"/>
              <a:gd name="f51" fmla="*/ f44 f27 1"/>
              <a:gd name="f52" fmla="+- f30 0 f48"/>
              <a:gd name="f53" fmla="+- f31 0 f49"/>
              <a:gd name="f54" fmla="+- f53 f31 0"/>
              <a:gd name="f55" fmla="+- f52 f30 0"/>
              <a:gd name="f56" fmla="*/ f52 f27 1"/>
              <a:gd name="f57" fmla="*/ f53 f27 1"/>
              <a:gd name="f58" fmla="*/ f54 1 2"/>
              <a:gd name="f59" fmla="*/ f55 1 2"/>
              <a:gd name="f60" fmla="*/ f59 f27 1"/>
              <a:gd name="f61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0" y="f50"/>
              </a:cxn>
              <a:cxn ang="f26">
                <a:pos x="f51" y="f61"/>
              </a:cxn>
            </a:cxnLst>
            <a:rect l="f32" t="f32" r="f35" b="f3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56" y="f46"/>
                </a:lnTo>
                <a:lnTo>
                  <a:pt x="f47" y="f46"/>
                </a:lnTo>
                <a:lnTo>
                  <a:pt x="f47" y="f57"/>
                </a:lnTo>
                <a:lnTo>
                  <a:pt x="f32" y="f36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Half Frame 2">
            <a:extLst>
              <a:ext uri="{FF2B5EF4-FFF2-40B4-BE49-F238E27FC236}">
                <a16:creationId xmlns:a16="http://schemas.microsoft.com/office/drawing/2014/main" id="{723AA0D8-B640-A6D1-99E9-73B51A9DBC66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1609"/>
              <a:gd name="f8" fmla="val 33333"/>
              <a:gd name="f9" fmla="+- 0 0 -90"/>
              <a:gd name="f10" fmla="+- 0 0 -18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min f34 f33"/>
              <a:gd name="f38" fmla="*/ f37 f8 1"/>
              <a:gd name="f39" fmla="*/ f37 f7 1"/>
              <a:gd name="f40" fmla="*/ f38 1 100000"/>
              <a:gd name="f41" fmla="*/ f39 1 100000"/>
              <a:gd name="f42" fmla="*/ f41 f34 1"/>
              <a:gd name="f43" fmla="*/ f40 f33 1"/>
              <a:gd name="f44" fmla="*/ f40 1 2"/>
              <a:gd name="f45" fmla="*/ f41 1 2"/>
              <a:gd name="f46" fmla="*/ f41 f27 1"/>
              <a:gd name="f47" fmla="*/ f40 f27 1"/>
              <a:gd name="f48" fmla="*/ f42 1 f33"/>
              <a:gd name="f49" fmla="*/ f43 1 f34"/>
              <a:gd name="f50" fmla="*/ f45 f27 1"/>
              <a:gd name="f51" fmla="*/ f44 f27 1"/>
              <a:gd name="f52" fmla="+- f30 0 f48"/>
              <a:gd name="f53" fmla="+- f31 0 f49"/>
              <a:gd name="f54" fmla="+- f53 f31 0"/>
              <a:gd name="f55" fmla="+- f52 f30 0"/>
              <a:gd name="f56" fmla="*/ f52 f27 1"/>
              <a:gd name="f57" fmla="*/ f53 f27 1"/>
              <a:gd name="f58" fmla="*/ f54 1 2"/>
              <a:gd name="f59" fmla="*/ f55 1 2"/>
              <a:gd name="f60" fmla="*/ f59 f27 1"/>
              <a:gd name="f61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0" y="f50"/>
              </a:cxn>
              <a:cxn ang="f26">
                <a:pos x="f51" y="f61"/>
              </a:cxn>
            </a:cxnLst>
            <a:rect l="f32" t="f32" r="f35" b="f3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56" y="f46"/>
                </a:lnTo>
                <a:lnTo>
                  <a:pt x="f47" y="f46"/>
                </a:lnTo>
                <a:lnTo>
                  <a:pt x="f47" y="f57"/>
                </a:lnTo>
                <a:lnTo>
                  <a:pt x="f32" y="f36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D6C3E60-6BD2-7793-943F-BF2326027D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148" r="52485"/>
          <a:stretch>
            <a:fillRect/>
          </a:stretch>
        </p:blipFill>
        <p:spPr>
          <a:xfrm>
            <a:off x="7748991" y="1697236"/>
            <a:ext cx="2650937" cy="51607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8D8A81-9588-E8C2-96A3-5D850B08B9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092" y="24492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8FCD563-6638-EF49-D7AC-EDF5564EE20E}"/>
              </a:ext>
            </a:extLst>
          </p:cNvPr>
          <p:cNvSpPr txBox="1"/>
          <p:nvPr/>
        </p:nvSpPr>
        <p:spPr>
          <a:xfrm>
            <a:off x="3592805" y="299045"/>
            <a:ext cx="4103918" cy="707882"/>
          </a:xfrm>
          <a:prstGeom prst="rect">
            <a:avLst/>
          </a:prstGeom>
          <a:noFill/>
          <a:ln w="9528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F8CBAD"/>
                </a:solidFill>
                <a:uFillTx/>
                <a:latin typeface="Times New Roman" pitchFamily="18"/>
                <a:cs typeface="Times New Roman" pitchFamily="18"/>
              </a:rPr>
              <a:t>Pair works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EABFC11-3503-41F2-34A2-AC2F38DFB78A}"/>
              </a:ext>
            </a:extLst>
          </p:cNvPr>
          <p:cNvSpPr/>
          <p:nvPr/>
        </p:nvSpPr>
        <p:spPr>
          <a:xfrm>
            <a:off x="6721726" y="1473308"/>
            <a:ext cx="5257800" cy="794659"/>
          </a:xfrm>
          <a:custGeom>
            <a:avLst>
              <a:gd name="f0" fmla="val 1306"/>
              <a:gd name="f1" fmla="val 40574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val f8"/>
              <a:gd name="f21" fmla="val f9"/>
              <a:gd name="f22" fmla="+- 0 0 f12"/>
              <a:gd name="f23" fmla="+- 3590 0 f8"/>
              <a:gd name="f24" fmla="+- 0 0 f3"/>
              <a:gd name="f25" fmla="+- 21600 0 f15"/>
              <a:gd name="f26" fmla="+- 18010 0 f9"/>
              <a:gd name="f27" fmla="pin -2147483647 f0 2147483647"/>
              <a:gd name="f28" fmla="pin -2147483647 f1 2147483647"/>
              <a:gd name="f29" fmla="*/ f17 f2 1"/>
              <a:gd name="f30" fmla="+- f21 0 f20"/>
              <a:gd name="f31" fmla="val f27"/>
              <a:gd name="f32" fmla="val f28"/>
              <a:gd name="f33" fmla="abs f22"/>
              <a:gd name="f34" fmla="abs f23"/>
              <a:gd name="f35" fmla="?: f22 f24 f3"/>
              <a:gd name="f36" fmla="?: f22 f3 f24"/>
              <a:gd name="f37" fmla="?: f22 f4 f3"/>
              <a:gd name="f38" fmla="?: f22 f3 f4"/>
              <a:gd name="f39" fmla="abs f25"/>
              <a:gd name="f40" fmla="?: f23 f24 f3"/>
              <a:gd name="f41" fmla="?: f23 f3 f24"/>
              <a:gd name="f42" fmla="?: f25 0 f2"/>
              <a:gd name="f43" fmla="?: f25 f2 0"/>
              <a:gd name="f44" fmla="abs f26"/>
              <a:gd name="f45" fmla="?: f25 f24 f3"/>
              <a:gd name="f46" fmla="?: f25 f3 f24"/>
              <a:gd name="f47" fmla="?: f25 f4 f3"/>
              <a:gd name="f48" fmla="?: f25 f3 f4"/>
              <a:gd name="f49" fmla="?: f26 f24 f3"/>
              <a:gd name="f50" fmla="?: f26 f3 f24"/>
              <a:gd name="f51" fmla="?: f22 0 f2"/>
              <a:gd name="f52" fmla="?: f22 f2 0"/>
              <a:gd name="f53" fmla="*/ f27 f18 1"/>
              <a:gd name="f54" fmla="*/ f28 f19 1"/>
              <a:gd name="f55" fmla="*/ f29 1 f5"/>
              <a:gd name="f56" fmla="*/ f30 1 21600"/>
              <a:gd name="f57" fmla="+- f31 0 10800"/>
              <a:gd name="f58" fmla="+- f32 0 10800"/>
              <a:gd name="f59" fmla="+- f32 0 21600"/>
              <a:gd name="f60" fmla="+- f31 0 21600"/>
              <a:gd name="f61" fmla="?: f22 f38 f37"/>
              <a:gd name="f62" fmla="?: f22 f37 f38"/>
              <a:gd name="f63" fmla="?: f23 f36 f35"/>
              <a:gd name="f64" fmla="?: f23 f43 f42"/>
              <a:gd name="f65" fmla="?: f23 f42 f43"/>
              <a:gd name="f66" fmla="?: f25 f40 f41"/>
              <a:gd name="f67" fmla="?: f25 f48 f47"/>
              <a:gd name="f68" fmla="?: f25 f47 f48"/>
              <a:gd name="f69" fmla="?: f26 f46 f45"/>
              <a:gd name="f70" fmla="?: f26 f52 f51"/>
              <a:gd name="f71" fmla="?: f26 f51 f52"/>
              <a:gd name="f72" fmla="?: f22 f49 f50"/>
              <a:gd name="f73" fmla="*/ f31 f18 1"/>
              <a:gd name="f74" fmla="*/ f32 f19 1"/>
              <a:gd name="f75" fmla="+- f55 0 f3"/>
              <a:gd name="f76" fmla="*/ 800 f56 1"/>
              <a:gd name="f77" fmla="*/ 20800 f56 1"/>
              <a:gd name="f78" fmla="abs f57"/>
              <a:gd name="f79" fmla="abs f58"/>
              <a:gd name="f80" fmla="?: f23 f62 f61"/>
              <a:gd name="f81" fmla="?: f25 f64 f65"/>
              <a:gd name="f82" fmla="?: f26 f68 f67"/>
              <a:gd name="f83" fmla="?: f22 f70 f71"/>
              <a:gd name="f84" fmla="+- f78 0 f79"/>
              <a:gd name="f85" fmla="+- f79 0 f78"/>
              <a:gd name="f86" fmla="*/ f76 1 f56"/>
              <a:gd name="f87" fmla="*/ f77 1 f56"/>
              <a:gd name="f88" fmla="?: f58 f10 f84"/>
              <a:gd name="f89" fmla="?: f58 f84 f10"/>
              <a:gd name="f90" fmla="?: f57 f10 f85"/>
              <a:gd name="f91" fmla="?: f57 f85 f10"/>
              <a:gd name="f92" fmla="*/ f86 f18 1"/>
              <a:gd name="f93" fmla="*/ f87 f18 1"/>
              <a:gd name="f94" fmla="*/ f87 f19 1"/>
              <a:gd name="f95" fmla="*/ f86 f19 1"/>
              <a:gd name="f96" fmla="?: f31 f10 f88"/>
              <a:gd name="f97" fmla="?: f31 f10 f89"/>
              <a:gd name="f98" fmla="?: f59 f90 f10"/>
              <a:gd name="f99" fmla="?: f59 f91 f10"/>
              <a:gd name="f100" fmla="?: f60 f89 f10"/>
              <a:gd name="f101" fmla="?: f60 f88 f10"/>
              <a:gd name="f102" fmla="?: f32 f10 f91"/>
              <a:gd name="f103" fmla="?: f32 f10 f90"/>
              <a:gd name="f104" fmla="?: f96 f31 0"/>
              <a:gd name="f105" fmla="?: f96 f32 6280"/>
              <a:gd name="f106" fmla="?: f97 f31 0"/>
              <a:gd name="f107" fmla="?: f97 f32 15320"/>
              <a:gd name="f108" fmla="?: f98 f31 6280"/>
              <a:gd name="f109" fmla="?: f98 f32 21600"/>
              <a:gd name="f110" fmla="?: f99 f31 15320"/>
              <a:gd name="f111" fmla="?: f99 f32 21600"/>
              <a:gd name="f112" fmla="?: f100 f31 21600"/>
              <a:gd name="f113" fmla="?: f100 f32 15320"/>
              <a:gd name="f114" fmla="?: f101 f31 21600"/>
              <a:gd name="f115" fmla="?: f101 f32 6280"/>
              <a:gd name="f116" fmla="?: f102 f31 15320"/>
              <a:gd name="f117" fmla="?: f102 f32 0"/>
              <a:gd name="f118" fmla="?: f103 f31 6280"/>
              <a:gd name="f119" fmla="?: f103 f32 0"/>
            </a:gdLst>
            <a:ahLst>
              <a:ahXY gdRefX="f0" minX="f16" maxX="f11" gdRefY="f1" minY="f16" maxY="f11">
                <a:pos x="f53" y="f5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92" t="f95" r="f93" b="f94"/>
            <a:pathLst>
              <a:path w="21600" h="21600">
                <a:moveTo>
                  <a:pt x="f12" y="f8"/>
                </a:moveTo>
                <a:arcTo wR="f33" hR="f34" stAng="f80" swAng="f63"/>
                <a:lnTo>
                  <a:pt x="f104" y="f105"/>
                </a:lnTo>
                <a:lnTo>
                  <a:pt x="f8" y="f13"/>
                </a:lnTo>
                <a:lnTo>
                  <a:pt x="f8" y="f14"/>
                </a:lnTo>
                <a:lnTo>
                  <a:pt x="f106" y="f107"/>
                </a:lnTo>
                <a:lnTo>
                  <a:pt x="f8" y="f15"/>
                </a:lnTo>
                <a:arcTo wR="f34" hR="f39" stAng="f81" swAng="f66"/>
                <a:lnTo>
                  <a:pt x="f108" y="f109"/>
                </a:lnTo>
                <a:lnTo>
                  <a:pt x="f13" y="f9"/>
                </a:lnTo>
                <a:lnTo>
                  <a:pt x="f14" y="f9"/>
                </a:lnTo>
                <a:lnTo>
                  <a:pt x="f110" y="f111"/>
                </a:lnTo>
                <a:lnTo>
                  <a:pt x="f15" y="f9"/>
                </a:lnTo>
                <a:arcTo wR="f39" hR="f44" stAng="f82" swAng="f69"/>
                <a:lnTo>
                  <a:pt x="f112" y="f113"/>
                </a:lnTo>
                <a:lnTo>
                  <a:pt x="f9" y="f14"/>
                </a:lnTo>
                <a:lnTo>
                  <a:pt x="f9" y="f13"/>
                </a:lnTo>
                <a:lnTo>
                  <a:pt x="f114" y="f115"/>
                </a:lnTo>
                <a:lnTo>
                  <a:pt x="f9" y="f12"/>
                </a:lnTo>
                <a:arcTo wR="f44" hR="f33" stAng="f83" swAng="f72"/>
                <a:lnTo>
                  <a:pt x="f116" y="f117"/>
                </a:lnTo>
                <a:lnTo>
                  <a:pt x="f14" y="f8"/>
                </a:lnTo>
                <a:lnTo>
                  <a:pt x="f13" y="f8"/>
                </a:lnTo>
                <a:lnTo>
                  <a:pt x="f118" y="f119"/>
                </a:lnTo>
                <a:close/>
              </a:path>
            </a:pathLst>
          </a:custGeom>
          <a:solidFill>
            <a:srgbClr val="FBE5D6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What is it ? </a:t>
            </a:r>
            <a:r>
              <a:rPr lang="km-KH" sz="3200" b="0" i="0" u="none" strike="noStrike" kern="1200" cap="none" spc="0" baseline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តើនេះគឺជាអ្វី ? </a:t>
            </a: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4" name="Speech Bubble: Rectangle with Corners Rounded 8">
            <a:extLst>
              <a:ext uri="{FF2B5EF4-FFF2-40B4-BE49-F238E27FC236}">
                <a16:creationId xmlns:a16="http://schemas.microsoft.com/office/drawing/2014/main" id="{28F02AE2-EC2F-DA7D-B905-547FE33C66F0}"/>
              </a:ext>
            </a:extLst>
          </p:cNvPr>
          <p:cNvSpPr/>
          <p:nvPr/>
        </p:nvSpPr>
        <p:spPr>
          <a:xfrm>
            <a:off x="386964" y="2801630"/>
            <a:ext cx="5257800" cy="794659"/>
          </a:xfrm>
          <a:custGeom>
            <a:avLst>
              <a:gd name="f0" fmla="val 19820"/>
              <a:gd name="f1" fmla="val 42645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val -2147483647"/>
              <a:gd name="f17" fmla="+- 0 0 180"/>
              <a:gd name="f18" fmla="*/ f6 1 21600"/>
              <a:gd name="f19" fmla="*/ f7 1 21600"/>
              <a:gd name="f20" fmla="val f8"/>
              <a:gd name="f21" fmla="val f9"/>
              <a:gd name="f22" fmla="+- 0 0 f12"/>
              <a:gd name="f23" fmla="+- 3590 0 f8"/>
              <a:gd name="f24" fmla="+- 0 0 f3"/>
              <a:gd name="f25" fmla="+- 21600 0 f15"/>
              <a:gd name="f26" fmla="+- 18010 0 f9"/>
              <a:gd name="f27" fmla="pin -2147483647 f0 2147483647"/>
              <a:gd name="f28" fmla="pin -2147483647 f1 2147483647"/>
              <a:gd name="f29" fmla="*/ f17 f2 1"/>
              <a:gd name="f30" fmla="+- f21 0 f20"/>
              <a:gd name="f31" fmla="val f27"/>
              <a:gd name="f32" fmla="val f28"/>
              <a:gd name="f33" fmla="abs f22"/>
              <a:gd name="f34" fmla="abs f23"/>
              <a:gd name="f35" fmla="?: f22 f24 f3"/>
              <a:gd name="f36" fmla="?: f22 f3 f24"/>
              <a:gd name="f37" fmla="?: f22 f4 f3"/>
              <a:gd name="f38" fmla="?: f22 f3 f4"/>
              <a:gd name="f39" fmla="abs f25"/>
              <a:gd name="f40" fmla="?: f23 f24 f3"/>
              <a:gd name="f41" fmla="?: f23 f3 f24"/>
              <a:gd name="f42" fmla="?: f25 0 f2"/>
              <a:gd name="f43" fmla="?: f25 f2 0"/>
              <a:gd name="f44" fmla="abs f26"/>
              <a:gd name="f45" fmla="?: f25 f24 f3"/>
              <a:gd name="f46" fmla="?: f25 f3 f24"/>
              <a:gd name="f47" fmla="?: f25 f4 f3"/>
              <a:gd name="f48" fmla="?: f25 f3 f4"/>
              <a:gd name="f49" fmla="?: f26 f24 f3"/>
              <a:gd name="f50" fmla="?: f26 f3 f24"/>
              <a:gd name="f51" fmla="?: f22 0 f2"/>
              <a:gd name="f52" fmla="?: f22 f2 0"/>
              <a:gd name="f53" fmla="*/ f27 f18 1"/>
              <a:gd name="f54" fmla="*/ f28 f19 1"/>
              <a:gd name="f55" fmla="*/ f29 1 f5"/>
              <a:gd name="f56" fmla="*/ f30 1 21600"/>
              <a:gd name="f57" fmla="+- f31 0 10800"/>
              <a:gd name="f58" fmla="+- f32 0 10800"/>
              <a:gd name="f59" fmla="+- f32 0 21600"/>
              <a:gd name="f60" fmla="+- f31 0 21600"/>
              <a:gd name="f61" fmla="?: f22 f38 f37"/>
              <a:gd name="f62" fmla="?: f22 f37 f38"/>
              <a:gd name="f63" fmla="?: f23 f36 f35"/>
              <a:gd name="f64" fmla="?: f23 f43 f42"/>
              <a:gd name="f65" fmla="?: f23 f42 f43"/>
              <a:gd name="f66" fmla="?: f25 f40 f41"/>
              <a:gd name="f67" fmla="?: f25 f48 f47"/>
              <a:gd name="f68" fmla="?: f25 f47 f48"/>
              <a:gd name="f69" fmla="?: f26 f46 f45"/>
              <a:gd name="f70" fmla="?: f26 f52 f51"/>
              <a:gd name="f71" fmla="?: f26 f51 f52"/>
              <a:gd name="f72" fmla="?: f22 f49 f50"/>
              <a:gd name="f73" fmla="*/ f31 f18 1"/>
              <a:gd name="f74" fmla="*/ f32 f19 1"/>
              <a:gd name="f75" fmla="+- f55 0 f3"/>
              <a:gd name="f76" fmla="*/ 800 f56 1"/>
              <a:gd name="f77" fmla="*/ 20800 f56 1"/>
              <a:gd name="f78" fmla="abs f57"/>
              <a:gd name="f79" fmla="abs f58"/>
              <a:gd name="f80" fmla="?: f23 f62 f61"/>
              <a:gd name="f81" fmla="?: f25 f64 f65"/>
              <a:gd name="f82" fmla="?: f26 f68 f67"/>
              <a:gd name="f83" fmla="?: f22 f70 f71"/>
              <a:gd name="f84" fmla="+- f78 0 f79"/>
              <a:gd name="f85" fmla="+- f79 0 f78"/>
              <a:gd name="f86" fmla="*/ f76 1 f56"/>
              <a:gd name="f87" fmla="*/ f77 1 f56"/>
              <a:gd name="f88" fmla="?: f58 f10 f84"/>
              <a:gd name="f89" fmla="?: f58 f84 f10"/>
              <a:gd name="f90" fmla="?: f57 f10 f85"/>
              <a:gd name="f91" fmla="?: f57 f85 f10"/>
              <a:gd name="f92" fmla="*/ f86 f18 1"/>
              <a:gd name="f93" fmla="*/ f87 f18 1"/>
              <a:gd name="f94" fmla="*/ f87 f19 1"/>
              <a:gd name="f95" fmla="*/ f86 f19 1"/>
              <a:gd name="f96" fmla="?: f31 f10 f88"/>
              <a:gd name="f97" fmla="?: f31 f10 f89"/>
              <a:gd name="f98" fmla="?: f59 f90 f10"/>
              <a:gd name="f99" fmla="?: f59 f91 f10"/>
              <a:gd name="f100" fmla="?: f60 f89 f10"/>
              <a:gd name="f101" fmla="?: f60 f88 f10"/>
              <a:gd name="f102" fmla="?: f32 f10 f91"/>
              <a:gd name="f103" fmla="?: f32 f10 f90"/>
              <a:gd name="f104" fmla="?: f96 f31 0"/>
              <a:gd name="f105" fmla="?: f96 f32 6280"/>
              <a:gd name="f106" fmla="?: f97 f31 0"/>
              <a:gd name="f107" fmla="?: f97 f32 15320"/>
              <a:gd name="f108" fmla="?: f98 f31 6280"/>
              <a:gd name="f109" fmla="?: f98 f32 21600"/>
              <a:gd name="f110" fmla="?: f99 f31 15320"/>
              <a:gd name="f111" fmla="?: f99 f32 21600"/>
              <a:gd name="f112" fmla="?: f100 f31 21600"/>
              <a:gd name="f113" fmla="?: f100 f32 15320"/>
              <a:gd name="f114" fmla="?: f101 f31 21600"/>
              <a:gd name="f115" fmla="?: f101 f32 6280"/>
              <a:gd name="f116" fmla="?: f102 f31 15320"/>
              <a:gd name="f117" fmla="?: f102 f32 0"/>
              <a:gd name="f118" fmla="?: f103 f31 6280"/>
              <a:gd name="f119" fmla="?: f103 f32 0"/>
            </a:gdLst>
            <a:ahLst>
              <a:ahXY gdRefX="f0" minX="f16" maxX="f11" gdRefY="f1" minY="f16" maxY="f11">
                <a:pos x="f53" y="f5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73" y="f74"/>
              </a:cxn>
            </a:cxnLst>
            <a:rect l="f92" t="f95" r="f93" b="f94"/>
            <a:pathLst>
              <a:path w="21600" h="21600">
                <a:moveTo>
                  <a:pt x="f12" y="f8"/>
                </a:moveTo>
                <a:arcTo wR="f33" hR="f34" stAng="f80" swAng="f63"/>
                <a:lnTo>
                  <a:pt x="f104" y="f105"/>
                </a:lnTo>
                <a:lnTo>
                  <a:pt x="f8" y="f13"/>
                </a:lnTo>
                <a:lnTo>
                  <a:pt x="f8" y="f14"/>
                </a:lnTo>
                <a:lnTo>
                  <a:pt x="f106" y="f107"/>
                </a:lnTo>
                <a:lnTo>
                  <a:pt x="f8" y="f15"/>
                </a:lnTo>
                <a:arcTo wR="f34" hR="f39" stAng="f81" swAng="f66"/>
                <a:lnTo>
                  <a:pt x="f108" y="f109"/>
                </a:lnTo>
                <a:lnTo>
                  <a:pt x="f13" y="f9"/>
                </a:lnTo>
                <a:lnTo>
                  <a:pt x="f14" y="f9"/>
                </a:lnTo>
                <a:lnTo>
                  <a:pt x="f110" y="f111"/>
                </a:lnTo>
                <a:lnTo>
                  <a:pt x="f15" y="f9"/>
                </a:lnTo>
                <a:arcTo wR="f39" hR="f44" stAng="f82" swAng="f69"/>
                <a:lnTo>
                  <a:pt x="f112" y="f113"/>
                </a:lnTo>
                <a:lnTo>
                  <a:pt x="f9" y="f14"/>
                </a:lnTo>
                <a:lnTo>
                  <a:pt x="f9" y="f13"/>
                </a:lnTo>
                <a:lnTo>
                  <a:pt x="f114" y="f115"/>
                </a:lnTo>
                <a:lnTo>
                  <a:pt x="f9" y="f12"/>
                </a:lnTo>
                <a:arcTo wR="f44" hR="f33" stAng="f83" swAng="f72"/>
                <a:lnTo>
                  <a:pt x="f116" y="f117"/>
                </a:lnTo>
                <a:lnTo>
                  <a:pt x="f14" y="f8"/>
                </a:lnTo>
                <a:lnTo>
                  <a:pt x="f13" y="f8"/>
                </a:lnTo>
                <a:lnTo>
                  <a:pt x="f118" y="f119"/>
                </a:lnTo>
                <a:close/>
              </a:path>
            </a:pathLst>
          </a:custGeom>
          <a:solidFill>
            <a:srgbClr val="F8CBAD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It is a 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cat</a:t>
            </a: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. </a:t>
            </a:r>
            <a:r>
              <a:rPr lang="km-KH" sz="3200" b="0" i="0" u="none" strike="noStrike" kern="1200" cap="none" spc="0" baseline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នេះគឺជាសត្វឆ្មា ។</a:t>
            </a: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5" name="Half Frame 9">
            <a:extLst>
              <a:ext uri="{FF2B5EF4-FFF2-40B4-BE49-F238E27FC236}">
                <a16:creationId xmlns:a16="http://schemas.microsoft.com/office/drawing/2014/main" id="{CA30010F-21AA-5269-CF7E-D6E615217D8F}"/>
              </a:ext>
            </a:extLst>
          </p:cNvPr>
          <p:cNvSpPr/>
          <p:nvPr/>
        </p:nvSpPr>
        <p:spPr>
          <a:xfrm rot="10799991">
            <a:off x="10907484" y="4844143"/>
            <a:ext cx="1262740" cy="2013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1609"/>
              <a:gd name="f8" fmla="val 33333"/>
              <a:gd name="f9" fmla="+- 0 0 -90"/>
              <a:gd name="f10" fmla="+- 0 0 -18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min f34 f33"/>
              <a:gd name="f38" fmla="*/ f37 f8 1"/>
              <a:gd name="f39" fmla="*/ f37 f7 1"/>
              <a:gd name="f40" fmla="*/ f38 1 100000"/>
              <a:gd name="f41" fmla="*/ f39 1 100000"/>
              <a:gd name="f42" fmla="*/ f41 f34 1"/>
              <a:gd name="f43" fmla="*/ f40 f33 1"/>
              <a:gd name="f44" fmla="*/ f40 1 2"/>
              <a:gd name="f45" fmla="*/ f41 1 2"/>
              <a:gd name="f46" fmla="*/ f41 f27 1"/>
              <a:gd name="f47" fmla="*/ f40 f27 1"/>
              <a:gd name="f48" fmla="*/ f42 1 f33"/>
              <a:gd name="f49" fmla="*/ f43 1 f34"/>
              <a:gd name="f50" fmla="*/ f45 f27 1"/>
              <a:gd name="f51" fmla="*/ f44 f27 1"/>
              <a:gd name="f52" fmla="+- f30 0 f48"/>
              <a:gd name="f53" fmla="+- f31 0 f49"/>
              <a:gd name="f54" fmla="+- f53 f31 0"/>
              <a:gd name="f55" fmla="+- f52 f30 0"/>
              <a:gd name="f56" fmla="*/ f52 f27 1"/>
              <a:gd name="f57" fmla="*/ f53 f27 1"/>
              <a:gd name="f58" fmla="*/ f54 1 2"/>
              <a:gd name="f59" fmla="*/ f55 1 2"/>
              <a:gd name="f60" fmla="*/ f59 f27 1"/>
              <a:gd name="f61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0" y="f50"/>
              </a:cxn>
              <a:cxn ang="f26">
                <a:pos x="f51" y="f61"/>
              </a:cxn>
            </a:cxnLst>
            <a:rect l="f32" t="f32" r="f35" b="f3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56" y="f46"/>
                </a:lnTo>
                <a:lnTo>
                  <a:pt x="f47" y="f46"/>
                </a:lnTo>
                <a:lnTo>
                  <a:pt x="f47" y="f57"/>
                </a:lnTo>
                <a:lnTo>
                  <a:pt x="f32" y="f36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Half Frame 10">
            <a:extLst>
              <a:ext uri="{FF2B5EF4-FFF2-40B4-BE49-F238E27FC236}">
                <a16:creationId xmlns:a16="http://schemas.microsoft.com/office/drawing/2014/main" id="{6CEBD547-B4D4-92B4-BE1E-86D3E00A8BD7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31609"/>
              <a:gd name="f8" fmla="val 33333"/>
              <a:gd name="f9" fmla="+- 0 0 -90"/>
              <a:gd name="f10" fmla="+- 0 0 -180"/>
              <a:gd name="f11" fmla="abs f3"/>
              <a:gd name="f12" fmla="abs f4"/>
              <a:gd name="f13" fmla="abs f5"/>
              <a:gd name="f14" fmla="*/ f9 f0 1"/>
              <a:gd name="f15" fmla="*/ f10 f0 1"/>
              <a:gd name="f16" fmla="?: f11 f3 1"/>
              <a:gd name="f17" fmla="?: f12 f4 1"/>
              <a:gd name="f18" fmla="?: f13 f5 1"/>
              <a:gd name="f19" fmla="*/ f14 1 f2"/>
              <a:gd name="f20" fmla="*/ f15 1 f2"/>
              <a:gd name="f21" fmla="*/ f16 1 21600"/>
              <a:gd name="f22" fmla="*/ f17 1 21600"/>
              <a:gd name="f23" fmla="*/ 21600 f16 1"/>
              <a:gd name="f24" fmla="*/ 21600 f17 1"/>
              <a:gd name="f25" fmla="+- f19 0 f1"/>
              <a:gd name="f26" fmla="+- f20 0 f1"/>
              <a:gd name="f27" fmla="min f22 f21"/>
              <a:gd name="f28" fmla="*/ f23 1 f18"/>
              <a:gd name="f29" fmla="*/ f24 1 f18"/>
              <a:gd name="f30" fmla="val f28"/>
              <a:gd name="f31" fmla="val f29"/>
              <a:gd name="f32" fmla="*/ f6 f27 1"/>
              <a:gd name="f33" fmla="+- f31 0 f6"/>
              <a:gd name="f34" fmla="+- f30 0 f6"/>
              <a:gd name="f35" fmla="*/ f30 f27 1"/>
              <a:gd name="f36" fmla="*/ f31 f27 1"/>
              <a:gd name="f37" fmla="min f34 f33"/>
              <a:gd name="f38" fmla="*/ f37 f8 1"/>
              <a:gd name="f39" fmla="*/ f37 f7 1"/>
              <a:gd name="f40" fmla="*/ f38 1 100000"/>
              <a:gd name="f41" fmla="*/ f39 1 100000"/>
              <a:gd name="f42" fmla="*/ f41 f34 1"/>
              <a:gd name="f43" fmla="*/ f40 f33 1"/>
              <a:gd name="f44" fmla="*/ f40 1 2"/>
              <a:gd name="f45" fmla="*/ f41 1 2"/>
              <a:gd name="f46" fmla="*/ f41 f27 1"/>
              <a:gd name="f47" fmla="*/ f40 f27 1"/>
              <a:gd name="f48" fmla="*/ f42 1 f33"/>
              <a:gd name="f49" fmla="*/ f43 1 f34"/>
              <a:gd name="f50" fmla="*/ f45 f27 1"/>
              <a:gd name="f51" fmla="*/ f44 f27 1"/>
              <a:gd name="f52" fmla="+- f30 0 f48"/>
              <a:gd name="f53" fmla="+- f31 0 f49"/>
              <a:gd name="f54" fmla="+- f53 f31 0"/>
              <a:gd name="f55" fmla="+- f52 f30 0"/>
              <a:gd name="f56" fmla="*/ f52 f27 1"/>
              <a:gd name="f57" fmla="*/ f53 f27 1"/>
              <a:gd name="f58" fmla="*/ f54 1 2"/>
              <a:gd name="f59" fmla="*/ f55 1 2"/>
              <a:gd name="f60" fmla="*/ f59 f27 1"/>
              <a:gd name="f61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60" y="f50"/>
              </a:cxn>
              <a:cxn ang="f26">
                <a:pos x="f51" y="f61"/>
              </a:cxn>
            </a:cxnLst>
            <a:rect l="f32" t="f32" r="f35" b="f36"/>
            <a:pathLst>
              <a:path>
                <a:moveTo>
                  <a:pt x="f32" y="f32"/>
                </a:moveTo>
                <a:lnTo>
                  <a:pt x="f35" y="f32"/>
                </a:lnTo>
                <a:lnTo>
                  <a:pt x="f56" y="f46"/>
                </a:lnTo>
                <a:lnTo>
                  <a:pt x="f47" y="f46"/>
                </a:lnTo>
                <a:lnTo>
                  <a:pt x="f47" y="f57"/>
                </a:lnTo>
                <a:lnTo>
                  <a:pt x="f32" y="f36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B66C5301-0AA6-950F-27E8-0F7A57F0AA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555" r="35316" b="5053"/>
          <a:stretch>
            <a:fillRect/>
          </a:stretch>
        </p:blipFill>
        <p:spPr>
          <a:xfrm>
            <a:off x="5354196" y="3850392"/>
            <a:ext cx="3525633" cy="30076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280740-B8D4-A488-45A7-78EF3873CD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02681" y="1565837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DF6C0D-4004-50F4-67AB-D980ECBDC1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49509" y="28941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4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BE8298D-971B-865F-07F7-DAD73677163C}"/>
              </a:ext>
            </a:extLst>
          </p:cNvPr>
          <p:cNvSpPr txBox="1"/>
          <p:nvPr/>
        </p:nvSpPr>
        <p:spPr>
          <a:xfrm>
            <a:off x="4844143" y="460921"/>
            <a:ext cx="403860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cs typeface="DaunPenh" pitchFamily="2"/>
              </a:rPr>
              <a:t> </a:t>
            </a: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Group Work 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DEC4995-62E0-E802-7701-D0EE21A0E3FB}"/>
              </a:ext>
            </a:extLst>
          </p:cNvPr>
          <p:cNvSpPr txBox="1"/>
          <p:nvPr/>
        </p:nvSpPr>
        <p:spPr>
          <a:xfrm>
            <a:off x="4844143" y="1544284"/>
            <a:ext cx="403860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What is it ? 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84DE734D-0147-59F0-7013-CE87561C7D7C}"/>
              </a:ext>
            </a:extLst>
          </p:cNvPr>
          <p:cNvSpPr txBox="1"/>
          <p:nvPr/>
        </p:nvSpPr>
        <p:spPr>
          <a:xfrm>
            <a:off x="2356756" y="2974936"/>
            <a:ext cx="4038603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It is a cat.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What is it ? 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E5B918BF-2554-AFF3-44AB-85F72A7BD784}"/>
              </a:ext>
            </a:extLst>
          </p:cNvPr>
          <p:cNvSpPr txBox="1"/>
          <p:nvPr/>
        </p:nvSpPr>
        <p:spPr>
          <a:xfrm>
            <a:off x="5323115" y="5048429"/>
            <a:ext cx="4038603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It is a bird.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What is it ? 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A8D90712-FA17-F456-EE0B-C4458C0AED90}"/>
              </a:ext>
            </a:extLst>
          </p:cNvPr>
          <p:cNvSpPr txBox="1"/>
          <p:nvPr/>
        </p:nvSpPr>
        <p:spPr>
          <a:xfrm>
            <a:off x="8153403" y="3080915"/>
            <a:ext cx="4038603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It is a dog.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What is it ? 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9D7190CB-2C97-6BBD-1113-00A6759618B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3012" t="1" r="52621" b="-2215"/>
          <a:stretch>
            <a:fillRect/>
          </a:stretch>
        </p:blipFill>
        <p:spPr>
          <a:xfrm>
            <a:off x="3816751" y="1101934"/>
            <a:ext cx="757443" cy="15072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4D89004E-6781-CF5E-A2D9-342EDF12A10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5401" t="1" r="19549" b="1661"/>
          <a:stretch>
            <a:fillRect/>
          </a:stretch>
        </p:blipFill>
        <p:spPr>
          <a:xfrm>
            <a:off x="10096375" y="2974936"/>
            <a:ext cx="714338" cy="13055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4F432931-C11A-42A2-D45E-0F6091CD3B9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" r="81083" b="-5123"/>
          <a:stretch>
            <a:fillRect/>
          </a:stretch>
        </p:blipFill>
        <p:spPr>
          <a:xfrm>
            <a:off x="4102958" y="4880454"/>
            <a:ext cx="975811" cy="15166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172EC3EC-B74A-9772-2624-490F68DBAD37}"/>
              </a:ext>
            </a:extLst>
          </p:cNvPr>
          <p:cNvSpPr/>
          <p:nvPr/>
        </p:nvSpPr>
        <p:spPr>
          <a:xfrm>
            <a:off x="1381283" y="2920803"/>
            <a:ext cx="975481" cy="1062359"/>
          </a:xfrm>
          <a:custGeom>
            <a:avLst/>
            <a:gdLst>
              <a:gd name="f0" fmla="val w"/>
              <a:gd name="f1" fmla="val h"/>
              <a:gd name="f2" fmla="val 0"/>
              <a:gd name="f3" fmla="val 1950955"/>
              <a:gd name="f4" fmla="val 2124712"/>
              <a:gd name="f5" fmla="*/ f0 1 1950955"/>
              <a:gd name="f6" fmla="*/ f1 1 2124712"/>
              <a:gd name="f7" fmla="+- f4 0 f2"/>
              <a:gd name="f8" fmla="+- f3 0 f2"/>
              <a:gd name="f9" fmla="*/ f8 1 1950955"/>
              <a:gd name="f10" fmla="*/ f7 1 2124712"/>
              <a:gd name="f11" fmla="*/ f2 1 f9"/>
              <a:gd name="f12" fmla="*/ f3 1 f9"/>
              <a:gd name="f13" fmla="*/ f2 1 f10"/>
              <a:gd name="f14" fmla="*/ f4 1 f10"/>
              <a:gd name="f15" fmla="*/ f11 f5 1"/>
              <a:gd name="f16" fmla="*/ f12 f5 1"/>
              <a:gd name="f17" fmla="*/ f14 f6 1"/>
              <a:gd name="f18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1950955" h="212471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1">
              <a:alphaModFix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3931053E-F2B2-AE16-D180-0B8EA1537CB9}"/>
              </a:ext>
            </a:extLst>
          </p:cNvPr>
          <p:cNvSpPr/>
          <p:nvPr/>
        </p:nvSpPr>
        <p:spPr>
          <a:xfrm rot="9409234" flipH="1">
            <a:off x="2527327" y="2053789"/>
            <a:ext cx="1414851" cy="756949"/>
          </a:xfrm>
          <a:custGeom>
            <a:avLst/>
            <a:gdLst>
              <a:gd name="f0" fmla="val w"/>
              <a:gd name="f1" fmla="val h"/>
              <a:gd name="f2" fmla="val 0"/>
              <a:gd name="f3" fmla="val 2829700"/>
              <a:gd name="f4" fmla="val 1513889"/>
              <a:gd name="f5" fmla="val 2829699"/>
              <a:gd name="f6" fmla="val 1513890"/>
              <a:gd name="f7" fmla="*/ f0 1 2829700"/>
              <a:gd name="f8" fmla="*/ f1 1 1513889"/>
              <a:gd name="f9" fmla="+- f4 0 f2"/>
              <a:gd name="f10" fmla="+- f3 0 f2"/>
              <a:gd name="f11" fmla="*/ f10 1 2829700"/>
              <a:gd name="f12" fmla="*/ f9 1 151388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2829700" h="151388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blipFill>
            <a:blip r:embed="rId13">
              <a:alphaModFix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D179E74-B9BD-F727-6F40-1CA754A1C7F5}"/>
              </a:ext>
            </a:extLst>
          </p:cNvPr>
          <p:cNvSpPr/>
          <p:nvPr/>
        </p:nvSpPr>
        <p:spPr>
          <a:xfrm rot="3492322" flipH="1">
            <a:off x="2527325" y="4475574"/>
            <a:ext cx="1414851" cy="756949"/>
          </a:xfrm>
          <a:custGeom>
            <a:avLst/>
            <a:gdLst>
              <a:gd name="f0" fmla="val w"/>
              <a:gd name="f1" fmla="val h"/>
              <a:gd name="f2" fmla="val 0"/>
              <a:gd name="f3" fmla="val 2829700"/>
              <a:gd name="f4" fmla="val 1513889"/>
              <a:gd name="f5" fmla="val 2829699"/>
              <a:gd name="f6" fmla="val 1513890"/>
              <a:gd name="f7" fmla="*/ f0 1 2829700"/>
              <a:gd name="f8" fmla="*/ f1 1 1513889"/>
              <a:gd name="f9" fmla="+- f4 0 f2"/>
              <a:gd name="f10" fmla="+- f3 0 f2"/>
              <a:gd name="f11" fmla="*/ f10 1 2829700"/>
              <a:gd name="f12" fmla="*/ f9 1 151388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2829700" h="151388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blipFill>
            <a:blip r:embed="rId13">
              <a:alphaModFix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E33E626-C1BE-A76D-521E-B8BF711763D0}"/>
              </a:ext>
            </a:extLst>
          </p:cNvPr>
          <p:cNvSpPr/>
          <p:nvPr/>
        </p:nvSpPr>
        <p:spPr>
          <a:xfrm rot="19961054" flipH="1">
            <a:off x="7406121" y="4669958"/>
            <a:ext cx="1414851" cy="756949"/>
          </a:xfrm>
          <a:custGeom>
            <a:avLst/>
            <a:gdLst>
              <a:gd name="f0" fmla="val w"/>
              <a:gd name="f1" fmla="val h"/>
              <a:gd name="f2" fmla="val 0"/>
              <a:gd name="f3" fmla="val 2829700"/>
              <a:gd name="f4" fmla="val 1513889"/>
              <a:gd name="f5" fmla="val 2829699"/>
              <a:gd name="f6" fmla="val 1513890"/>
              <a:gd name="f7" fmla="*/ f0 1 2829700"/>
              <a:gd name="f8" fmla="*/ f1 1 1513889"/>
              <a:gd name="f9" fmla="+- f4 0 f2"/>
              <a:gd name="f10" fmla="+- f3 0 f2"/>
              <a:gd name="f11" fmla="*/ f10 1 2829700"/>
              <a:gd name="f12" fmla="*/ f9 1 151388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2829700" h="151388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blipFill>
            <a:blip r:embed="rId13">
              <a:alphaModFix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DA1F4CF3-A9C3-E4D9-6AAE-FAA7DEE46C65}"/>
              </a:ext>
            </a:extLst>
          </p:cNvPr>
          <p:cNvSpPr/>
          <p:nvPr/>
        </p:nvSpPr>
        <p:spPr>
          <a:xfrm rot="14644304" flipH="1">
            <a:off x="7197209" y="1967507"/>
            <a:ext cx="1414851" cy="756949"/>
          </a:xfrm>
          <a:custGeom>
            <a:avLst/>
            <a:gdLst>
              <a:gd name="f0" fmla="val w"/>
              <a:gd name="f1" fmla="val h"/>
              <a:gd name="f2" fmla="val 0"/>
              <a:gd name="f3" fmla="val 2829700"/>
              <a:gd name="f4" fmla="val 1513889"/>
              <a:gd name="f5" fmla="val 2829699"/>
              <a:gd name="f6" fmla="val 1513890"/>
              <a:gd name="f7" fmla="*/ f0 1 2829700"/>
              <a:gd name="f8" fmla="*/ f1 1 1513889"/>
              <a:gd name="f9" fmla="+- f4 0 f2"/>
              <a:gd name="f10" fmla="+- f3 0 f2"/>
              <a:gd name="f11" fmla="*/ f10 1 2829700"/>
              <a:gd name="f12" fmla="*/ f9 1 151388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2829700" h="151388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blipFill>
            <a:blip r:embed="rId13">
              <a:alphaModFix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40C92A-9C54-DE9A-F55C-7D1FFB2004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632264" y="1115155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452000-3D66-E31D-7DF5-E49CF08363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75670" y="2852057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BED50E-34AD-FD10-40C2-628A3676618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97237" y="5404538"/>
            <a:ext cx="609600" cy="6096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CA48E2A-6BF1-14B6-84D6-9802DA10C9A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734701" y="256847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7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46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121</Words>
  <Application>Microsoft Office PowerPoint</Application>
  <PresentationFormat>Widescreen</PresentationFormat>
  <Paragraphs>33</Paragraphs>
  <Slides>10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Khmer OS Siemreap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Czyrenne C. Malonzo</cp:lastModifiedBy>
  <cp:revision>2</cp:revision>
  <dcterms:created xsi:type="dcterms:W3CDTF">2024-10-22T13:35:53Z</dcterms:created>
  <dcterms:modified xsi:type="dcterms:W3CDTF">2024-12-12T08:43:51Z</dcterms:modified>
</cp:coreProperties>
</file>