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9" r:id="rId3"/>
    <p:sldId id="261" r:id="rId4"/>
    <p:sldId id="258" r:id="rId5"/>
    <p:sldId id="260" r:id="rId6"/>
    <p:sldId id="262" r:id="rId7"/>
    <p:sldId id="263" r:id="rId8"/>
    <p:sldId id="256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3" d="100"/>
          <a:sy n="73" d="100"/>
        </p:scale>
        <p:origin x="8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02653-C3EA-FB40-1DD3-ED8530625B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672346-153C-87A7-4CD5-7BE5DCD253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08491A-FEBB-CED8-D0A4-7F8C48170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1AEE2C8-FBC0-73BC-FD93-6B25444996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C95AF4-3AE4-A888-D4B0-864488BF7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102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35684-2BE6-94DD-25CF-E358C3B93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ACCD16-BB7A-3A8E-097D-008B64494E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A1AA32-B0AB-2210-2601-A40E58AF3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E2233B-E25B-269A-6178-9557EA80AC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EABECA-6EB7-1156-E87B-A88CBA98F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017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00D26AB-CA4A-78F1-ECAE-2853FE9F72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DA8A72-2968-362D-0E7E-B7B4DEF1B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356C95D-29E6-EA14-B9A0-52FF7ADCB1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4B5A24-1108-25CC-AB0E-ABADA84B4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434B4B-0AE3-1748-B2B2-CEB167CBCF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753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37313-D877-4FFE-F2B1-6BEBCC2D3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5FB00-D551-E96E-4CF1-59DDF50F72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371DE3-505E-BBAA-DD81-56B8DC2C0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9D1178-8774-1EB0-7055-9980D9E7DC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DA819-3432-BB6B-BF44-3792A701C1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7760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B80AEB-CCC9-5776-6895-1EA4D8A33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14C5F9-6A32-C28E-7D27-9354C80A6F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FEE614-F4BD-E912-C0DE-A05608CB7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3EA4A9-C5A7-EABD-132C-4819D99197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8B3925-1C54-5A7E-E6FD-7692B187EF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779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45C4D-A735-C3FE-EB05-AAB7CBFE3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C8AB6C-DB9B-0DDE-D01D-7A4C73BA175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13A88C-7FB0-6316-99DF-34CAB1B11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6476A2A-7FFA-68A4-E6FB-3C85C59885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F29F7-49F7-2F6D-14BC-DF495EA2D4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E20EEC2-B157-7231-B75B-5593BE8A0A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92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E456C7-C88C-7846-D7FB-5C9190BEBA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F74F84-022C-FF2A-5081-45AC7FA236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7208C3-75D8-8321-3A50-034BCD4752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78F847-22E3-A830-5DA1-F7708EB2D8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A49CF93-C880-0CFB-A98F-D46643AFA6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AA2827F-B28E-8F08-6BE8-D5AA3C236C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3B5F86-9CF6-FB3E-6DF7-CDDEB64BD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65F5774-54FD-0027-063A-B23692B7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4354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78FBE-E75E-D1B1-60DA-3B5A27327B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A2D84E3-AB6F-F85F-4FC4-C5DF96C7DC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53F07F0-DEA0-9B66-BD32-F9F2E92DFC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2E2DCCC-77C1-DB15-EA7F-7F86AC5EF5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514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50076E6-B0BF-A154-5676-1B06FCEA8F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5C21E0A-1D0F-3742-1F0E-26087B84A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B902D8C-0A6E-920E-A1C9-8536920983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342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CB151A-035B-B245-1168-996BB9DCD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0488F1-78FC-B3FD-8EB7-3C46344C4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A811B8-4B3F-019B-BF16-A003347BEF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CE9A98-56F7-491A-7E3A-0740B7867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8ABF1-BDCF-BF61-C136-AB7ACFB63E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FB22F0-B26B-FE32-5283-94C6829141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325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7DC1F6-D200-AD9F-85C7-3105A3F00D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C1E48F-FB2F-39B5-C832-1A28D8F68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CC70FC5-CD7F-49E7-DAA6-5E955C5A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BF5E8-2848-E80A-D650-8AEDE264B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10B3EFE-5B57-0877-84DA-975174BC5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17E669-2902-5B88-5B43-AB86B556F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9779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B502241-69E9-0EF0-252C-DFF1C0054C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CFB85E5-89FE-5F6F-09E5-FC69527C1F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F729C4-69A9-C455-ABE2-9D56DA71B46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E2BBA5-31AC-4908-9B00-F8DE628355C5}" type="datetimeFigureOut">
              <a:rPr lang="en-US" smtClean="0"/>
              <a:t>12/12/2024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747B3-253F-5D3F-3292-98CEEE8A0A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F82F71-B915-3B4C-7DA3-E46FDCE368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57D912-7CC8-4AC1-B981-53DD0A6806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15422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media" Target="../media/media2.m4a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media" Target="../media/media5.m4a"/><Relationship Id="rId7" Type="http://schemas.openxmlformats.org/officeDocument/2006/relationships/image" Target="../media/image3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5.m4a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audio" Target="../media/media8.m4a"/><Relationship Id="rId13" Type="http://schemas.openxmlformats.org/officeDocument/2006/relationships/image" Target="../media/image7.png"/><Relationship Id="rId3" Type="http://schemas.microsoft.com/office/2007/relationships/media" Target="../media/media6.m4a"/><Relationship Id="rId7" Type="http://schemas.microsoft.com/office/2007/relationships/media" Target="../media/media8.m4a"/><Relationship Id="rId12" Type="http://schemas.openxmlformats.org/officeDocument/2006/relationships/image" Target="../media/image6.sv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audio" Target="../media/media7.m4a"/><Relationship Id="rId11" Type="http://schemas.openxmlformats.org/officeDocument/2006/relationships/image" Target="../media/image5.png"/><Relationship Id="rId5" Type="http://schemas.microsoft.com/office/2007/relationships/media" Target="../media/media7.m4a"/><Relationship Id="rId15" Type="http://schemas.openxmlformats.org/officeDocument/2006/relationships/image" Target="../media/image3.png"/><Relationship Id="rId10" Type="http://schemas.openxmlformats.org/officeDocument/2006/relationships/image" Target="../media/image4.png"/><Relationship Id="rId4" Type="http://schemas.openxmlformats.org/officeDocument/2006/relationships/audio" Target="../media/media6.m4a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>
            <a:extLst>
              <a:ext uri="{FF2B5EF4-FFF2-40B4-BE49-F238E27FC236}">
                <a16:creationId xmlns:a16="http://schemas.microsoft.com/office/drawing/2014/main" id="{ECC84003-8A47-98F5-73AB-3C7BADC3AB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6" cy="6872072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Box 3">
            <a:extLst>
              <a:ext uri="{FF2B5EF4-FFF2-40B4-BE49-F238E27FC236}">
                <a16:creationId xmlns:a16="http://schemas.microsoft.com/office/drawing/2014/main" id="{7FF33D45-2D9B-781C-761F-1E78E71A50DD}"/>
              </a:ext>
            </a:extLst>
          </p:cNvPr>
          <p:cNvSpPr txBox="1"/>
          <p:nvPr/>
        </p:nvSpPr>
        <p:spPr>
          <a:xfrm>
            <a:off x="3222171" y="1129814"/>
            <a:ext cx="7119253" cy="4598371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Book : English Grade 4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Chapter </a:t>
            </a:r>
            <a:r>
              <a:rPr lang="en-US" sz="4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4</a:t>
            </a: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: Nationalities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Lesson : </a:t>
            </a:r>
            <a:r>
              <a:rPr lang="en-US" sz="4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My nationality is ..</a:t>
            </a: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	</a:t>
            </a:r>
          </a:p>
          <a:p>
            <a:pPr marL="0" marR="0" lvl="0" indent="0" algn="l" defTabSz="914400" rtl="0" fontAlgn="auto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4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id="{70AA839D-E3DE-794F-63D3-98D22210AFB1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71275" y="3723701"/>
            <a:ext cx="5752133" cy="322549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0A08D5-630B-17D5-5C76-FC9B28ABFE7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E3A9F0C1-F126-4E62-4965-60C296FDCBCA}"/>
              </a:ext>
            </a:extLst>
          </p:cNvPr>
          <p:cNvSpPr txBox="1"/>
          <p:nvPr/>
        </p:nvSpPr>
        <p:spPr>
          <a:xfrm>
            <a:off x="968831" y="2337760"/>
            <a:ext cx="2111831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What</a:t>
            </a:r>
            <a:endParaRPr lang="en-US" sz="6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8107A9E-A62E-D0DA-0FD0-5EFD5B03A8DE}"/>
              </a:ext>
            </a:extLst>
          </p:cNvPr>
          <p:cNvSpPr txBox="1"/>
          <p:nvPr/>
        </p:nvSpPr>
        <p:spPr>
          <a:xfrm>
            <a:off x="5372099" y="2587313"/>
            <a:ext cx="1181101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តើ</a:t>
            </a:r>
            <a:endParaRPr lang="en-US" sz="54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6" name="Half Frame 8">
            <a:extLst>
              <a:ext uri="{FF2B5EF4-FFF2-40B4-BE49-F238E27FC236}">
                <a16:creationId xmlns:a16="http://schemas.microsoft.com/office/drawing/2014/main" id="{8A601810-1D05-B67B-5F34-30C8FF069C81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B5C0CF8B-1A15-F6E8-E70C-FC8FC471D4BA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999B531-7ECC-5100-0E46-20A7BF70ADC3}"/>
              </a:ext>
            </a:extLst>
          </p:cNvPr>
          <p:cNvSpPr txBox="1"/>
          <p:nvPr/>
        </p:nvSpPr>
        <p:spPr>
          <a:xfrm>
            <a:off x="2024747" y="472235"/>
            <a:ext cx="320039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CF28A05-CEC5-7F14-51E7-5C7760C4C491}"/>
              </a:ext>
            </a:extLst>
          </p:cNvPr>
          <p:cNvSpPr txBox="1"/>
          <p:nvPr/>
        </p:nvSpPr>
        <p:spPr>
          <a:xfrm>
            <a:off x="960671" y="4453845"/>
            <a:ext cx="4239982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Nationality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5F66876-688F-CF54-CB4B-D601C7D703B7}"/>
              </a:ext>
            </a:extLst>
          </p:cNvPr>
          <p:cNvSpPr txBox="1"/>
          <p:nvPr/>
        </p:nvSpPr>
        <p:spPr>
          <a:xfrm>
            <a:off x="7517950" y="4500011"/>
            <a:ext cx="3901165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សញ្ជាជាតិ</a:t>
            </a:r>
            <a:endParaRPr lang="en-US" sz="54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E1858E6-3510-ED8F-B986-C2D3DF2E2D2E}"/>
              </a:ext>
            </a:extLst>
          </p:cNvPr>
          <p:cNvSpPr/>
          <p:nvPr/>
        </p:nvSpPr>
        <p:spPr>
          <a:xfrm>
            <a:off x="3222171" y="2845591"/>
            <a:ext cx="2106385" cy="300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26C47221-A755-E614-C84F-C119DFCD79B2}"/>
              </a:ext>
            </a:extLst>
          </p:cNvPr>
          <p:cNvSpPr/>
          <p:nvPr/>
        </p:nvSpPr>
        <p:spPr>
          <a:xfrm>
            <a:off x="5411565" y="4811486"/>
            <a:ext cx="2106385" cy="300380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866CCC7-1551-64DE-11AF-3AC37946967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170023" y="2690981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619A096-5264-D40A-782E-337927376584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417917" y="46568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5485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8896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5" dur="12450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  <p:bldLst>
      <p:bldP spid="2" grpId="0" animBg="1"/>
      <p:bldP spid="3" grpId="0"/>
      <p:bldP spid="4" grpId="0" animBg="1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2018C4-E38A-CE1D-EB13-4B8038D8B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B6783471-33C2-17FC-3050-780E048BF493}"/>
              </a:ext>
            </a:extLst>
          </p:cNvPr>
          <p:cNvSpPr txBox="1"/>
          <p:nvPr/>
        </p:nvSpPr>
        <p:spPr>
          <a:xfrm>
            <a:off x="631370" y="2591973"/>
            <a:ext cx="3957298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kern="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Cambodian </a:t>
            </a:r>
            <a:endParaRPr lang="en-US" sz="6000" b="0" i="0" u="none" strike="noStrike" kern="1200" cap="none" spc="0" baseline="0" dirty="0">
              <a:solidFill>
                <a:srgbClr val="000000"/>
              </a:solidFill>
              <a:uFillTx/>
              <a:latin typeface="Times New Roman" pitchFamily="18"/>
              <a:cs typeface="Times New Roman" pitchFamily="18"/>
            </a:endParaRP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DC8DA1F0-EBC3-64A4-3A60-E931534F62BB}"/>
              </a:ext>
            </a:extLst>
          </p:cNvPr>
          <p:cNvSpPr txBox="1"/>
          <p:nvPr/>
        </p:nvSpPr>
        <p:spPr>
          <a:xfrm>
            <a:off x="7364867" y="2868971"/>
            <a:ext cx="4086905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សញ្ជាជាតិខ្មែរ</a:t>
            </a:r>
            <a:endParaRPr lang="en-US" sz="54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6" name="Half Frame 8">
            <a:extLst>
              <a:ext uri="{FF2B5EF4-FFF2-40B4-BE49-F238E27FC236}">
                <a16:creationId xmlns:a16="http://schemas.microsoft.com/office/drawing/2014/main" id="{124E1C54-3258-0272-CBF6-42E45051560D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E35D613A-AC66-6732-E14A-BD8352365779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68F15CB-E4BE-C151-F739-4CBC63C4124D}"/>
              </a:ext>
            </a:extLst>
          </p:cNvPr>
          <p:cNvSpPr txBox="1"/>
          <p:nvPr/>
        </p:nvSpPr>
        <p:spPr>
          <a:xfrm>
            <a:off x="3439890" y="238192"/>
            <a:ext cx="3200396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Vocabulary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DDAA60B6-DC9A-6F9B-C626-D61BCCB8592A}"/>
              </a:ext>
            </a:extLst>
          </p:cNvPr>
          <p:cNvSpPr/>
          <p:nvPr/>
        </p:nvSpPr>
        <p:spPr>
          <a:xfrm>
            <a:off x="4849929" y="2868971"/>
            <a:ext cx="2106385" cy="461665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6B08A76-3544-D4AF-930F-CA9AFD8F59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57940" y="388095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760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1021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F35177A-2403-6C20-C681-7E5A53F08E8F}"/>
              </a:ext>
            </a:extLst>
          </p:cNvPr>
          <p:cNvSpPr txBox="1"/>
          <p:nvPr/>
        </p:nvSpPr>
        <p:spPr>
          <a:xfrm>
            <a:off x="1262740" y="2124119"/>
            <a:ext cx="7979235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What is your nationality? </a:t>
            </a:r>
            <a:r>
              <a:rPr lang="en-US" sz="6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64433DF1-4B57-7FD1-39AE-EB998DA9BFA0}"/>
              </a:ext>
            </a:extLst>
          </p:cNvPr>
          <p:cNvSpPr txBox="1"/>
          <p:nvPr/>
        </p:nvSpPr>
        <p:spPr>
          <a:xfrm>
            <a:off x="1627413" y="3920811"/>
            <a:ext cx="7249887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kern="0" dirty="0">
                <a:solidFill>
                  <a:srgbClr val="FF0000"/>
                </a:solidFill>
                <a:latin typeface="Khmer OS Siemreap" pitchFamily="2"/>
                <a:cs typeface="Khmer OS Siemreap" pitchFamily="2"/>
              </a:rPr>
              <a:t>តើអ្នកមានសញ្ជាជាតិអ្វី ?</a:t>
            </a:r>
            <a:r>
              <a:rPr lang="en-US" sz="5400" b="0" i="0" u="none" strike="noStrike" kern="1200" cap="none" spc="0" baseline="0" dirty="0">
                <a:solidFill>
                  <a:srgbClr val="FF0000"/>
                </a:solidFill>
                <a:uFillTx/>
                <a:latin typeface="Khmer OS Siemreap" pitchFamily="2"/>
                <a:cs typeface="Khmer OS Siemreap" pitchFamily="2"/>
              </a:rPr>
              <a:t> </a:t>
            </a:r>
          </a:p>
        </p:txBody>
      </p:sp>
      <p:sp>
        <p:nvSpPr>
          <p:cNvPr id="6" name="Half Frame 8">
            <a:extLst>
              <a:ext uri="{FF2B5EF4-FFF2-40B4-BE49-F238E27FC236}">
                <a16:creationId xmlns:a16="http://schemas.microsoft.com/office/drawing/2014/main" id="{D9040CA8-04FE-9AAD-CCDD-E2E0ED6AFBCC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6F1D9484-844E-840A-1312-7529FD6F8474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DB2A8C7-E871-E135-CEE2-B33FBBF5DDCF}"/>
              </a:ext>
            </a:extLst>
          </p:cNvPr>
          <p:cNvSpPr txBox="1"/>
          <p:nvPr/>
        </p:nvSpPr>
        <p:spPr>
          <a:xfrm>
            <a:off x="2024747" y="472235"/>
            <a:ext cx="24384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C3AA9B5-B221-DA40-F68F-D23B9676DCE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0010503" y="2327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13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17247E-5F8B-7B5F-F1AB-A9D54E916B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C687F70A-D787-781F-71BB-248E968CF063}"/>
              </a:ext>
            </a:extLst>
          </p:cNvPr>
          <p:cNvSpPr txBox="1"/>
          <p:nvPr/>
        </p:nvSpPr>
        <p:spPr>
          <a:xfrm>
            <a:off x="1262740" y="2124119"/>
            <a:ext cx="9301847" cy="101566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6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My nationality is Cambodian. </a:t>
            </a:r>
            <a:r>
              <a:rPr lang="en-US" sz="6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B6409A01-13E0-3AF4-ABEB-DE55140BEAB1}"/>
              </a:ext>
            </a:extLst>
          </p:cNvPr>
          <p:cNvSpPr txBox="1"/>
          <p:nvPr/>
        </p:nvSpPr>
        <p:spPr>
          <a:xfrm>
            <a:off x="1627413" y="3920811"/>
            <a:ext cx="9051473" cy="923330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5400" b="0" i="0" u="none" strike="noStrike" kern="1200" cap="none" spc="0" baseline="0" dirty="0">
                <a:solidFill>
                  <a:srgbClr val="FF0000"/>
                </a:solidFill>
                <a:uFillTx/>
                <a:latin typeface="Khmer OS Siemreap" pitchFamily="2"/>
                <a:cs typeface="Khmer OS Siemreap" pitchFamily="2"/>
              </a:rPr>
              <a:t>ខ្ញុំមានសញ្ជជាតិខ្មែរ។</a:t>
            </a:r>
            <a:endParaRPr lang="en-US" sz="5400" b="0" i="0" u="none" strike="noStrike" kern="1200" cap="none" spc="0" baseline="0" dirty="0">
              <a:solidFill>
                <a:srgbClr val="FF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6" name="Half Frame 8">
            <a:extLst>
              <a:ext uri="{FF2B5EF4-FFF2-40B4-BE49-F238E27FC236}">
                <a16:creationId xmlns:a16="http://schemas.microsoft.com/office/drawing/2014/main" id="{B483CAD4-5802-0FF7-8C88-1E627E78B60A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7" name="Half Frame 9">
            <a:extLst>
              <a:ext uri="{FF2B5EF4-FFF2-40B4-BE49-F238E27FC236}">
                <a16:creationId xmlns:a16="http://schemas.microsoft.com/office/drawing/2014/main" id="{7E30DA3D-CB43-4DA6-BF4D-49B88DB1BDA8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88F5F8D-0405-EA6A-389F-815527451B83}"/>
              </a:ext>
            </a:extLst>
          </p:cNvPr>
          <p:cNvSpPr txBox="1"/>
          <p:nvPr/>
        </p:nvSpPr>
        <p:spPr>
          <a:xfrm>
            <a:off x="2024747" y="472235"/>
            <a:ext cx="2438400" cy="7694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Sentence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9B10F40-7ACC-9759-54A4-4EB74238651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262740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03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2359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955EFA5A-23A0-D194-DAD4-11390D2C0F91}"/>
              </a:ext>
            </a:extLst>
          </p:cNvPr>
          <p:cNvSpPr txBox="1"/>
          <p:nvPr/>
        </p:nvSpPr>
        <p:spPr>
          <a:xfrm>
            <a:off x="3592805" y="299045"/>
            <a:ext cx="4103918" cy="707882"/>
          </a:xfrm>
          <a:prstGeom prst="rect">
            <a:avLst/>
          </a:prstGeom>
          <a:noFill/>
          <a:ln w="9528" cap="flat">
            <a:solidFill>
              <a:srgbClr val="ED7D31"/>
            </a:solidFill>
            <a:prstDash val="solid"/>
            <a:miter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4000" b="1" i="0" u="none" strike="noStrike" kern="1200" cap="none" spc="0" baseline="0">
                <a:solidFill>
                  <a:srgbClr val="F8CBAD"/>
                </a:solidFill>
                <a:uFillTx/>
                <a:latin typeface="Times New Roman" pitchFamily="18"/>
                <a:cs typeface="Times New Roman" pitchFamily="18"/>
              </a:rPr>
              <a:t>Pair works </a:t>
            </a:r>
          </a:p>
        </p:txBody>
      </p:sp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40CA464F-93B3-DE30-A2D6-D9E4EF6395E8}"/>
              </a:ext>
            </a:extLst>
          </p:cNvPr>
          <p:cNvSpPr/>
          <p:nvPr/>
        </p:nvSpPr>
        <p:spPr>
          <a:xfrm>
            <a:off x="6308068" y="1434796"/>
            <a:ext cx="5731531" cy="794659"/>
          </a:xfrm>
          <a:custGeom>
            <a:avLst>
              <a:gd name="f0" fmla="val 1306"/>
              <a:gd name="f1" fmla="val 40574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BE5D6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My nationality is</a:t>
            </a:r>
            <a:r>
              <a:rPr lang="km-KH" sz="32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​​</a:t>
            </a:r>
            <a:r>
              <a:rPr lang="en-US" sz="32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 Cambodian.</a:t>
            </a:r>
            <a:r>
              <a:rPr lang="en-US" sz="32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 </a:t>
            </a:r>
            <a:endParaRPr lang="km-KH" sz="3200" dirty="0">
              <a:solidFill>
                <a:srgbClr val="000000"/>
              </a:solidFill>
              <a:latin typeface="Khmer OS Siemreap" pitchFamily="2"/>
              <a:cs typeface="Khmer OS Siemreap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24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ខ្ញុំមានសញ្ជជាតិខ្មែរ។</a:t>
            </a:r>
            <a:r>
              <a:rPr lang="km-KH" sz="2400" b="0" i="0" u="none" strike="noStrike" kern="1200" cap="none" spc="0" baseline="0" dirty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 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4" name="Speech Bubble: Rectangle with Corners Rounded 8">
            <a:extLst>
              <a:ext uri="{FF2B5EF4-FFF2-40B4-BE49-F238E27FC236}">
                <a16:creationId xmlns:a16="http://schemas.microsoft.com/office/drawing/2014/main" id="{53B800EC-E677-14B9-14BC-98A7877133FF}"/>
              </a:ext>
            </a:extLst>
          </p:cNvPr>
          <p:cNvSpPr/>
          <p:nvPr/>
        </p:nvSpPr>
        <p:spPr>
          <a:xfrm>
            <a:off x="386964" y="2801630"/>
            <a:ext cx="5257800" cy="794659"/>
          </a:xfrm>
          <a:custGeom>
            <a:avLst>
              <a:gd name="f0" fmla="val 19820"/>
              <a:gd name="f1" fmla="val 42645"/>
            </a:avLst>
            <a:gdLst>
              <a:gd name="f2" fmla="val 10800000"/>
              <a:gd name="f3" fmla="val 5400000"/>
              <a:gd name="f4" fmla="val 16200000"/>
              <a:gd name="f5" fmla="val 180"/>
              <a:gd name="f6" fmla="val w"/>
              <a:gd name="f7" fmla="val h"/>
              <a:gd name="f8" fmla="val 0"/>
              <a:gd name="f9" fmla="val 21600"/>
              <a:gd name="f10" fmla="+- 0 0 1"/>
              <a:gd name="f11" fmla="val -2147483647"/>
              <a:gd name="f12" fmla="val 2147483647"/>
              <a:gd name="f13" fmla="val 3590"/>
              <a:gd name="f14" fmla="val 8970"/>
              <a:gd name="f15" fmla="val 12630"/>
              <a:gd name="f16" fmla="val 18010"/>
              <a:gd name="f17" fmla="+- 0 0 180"/>
              <a:gd name="f18" fmla="*/ f6 1 21600"/>
              <a:gd name="f19" fmla="*/ f7 1 21600"/>
              <a:gd name="f20" fmla="pin -2147483647 f0 2147483647"/>
              <a:gd name="f21" fmla="pin -2147483647 f1 2147483647"/>
              <a:gd name="f22" fmla="+- 0 0 f13"/>
              <a:gd name="f23" fmla="+- 3590 0 f8"/>
              <a:gd name="f24" fmla="+- 0 0 f3"/>
              <a:gd name="f25" fmla="+- 21600 0 f16"/>
              <a:gd name="f26" fmla="+- 18010 0 f9"/>
              <a:gd name="f27" fmla="*/ f17 f2 1"/>
              <a:gd name="f28" fmla="+- f20 0 10800"/>
              <a:gd name="f29" fmla="+- f21 0 10800"/>
              <a:gd name="f30" fmla="+- f21 0 21600"/>
              <a:gd name="f31" fmla="+- f20 0 21600"/>
              <a:gd name="f32" fmla="val f20"/>
              <a:gd name="f33" fmla="val f21"/>
              <a:gd name="f34" fmla="*/ f20 f18 1"/>
              <a:gd name="f35" fmla="*/ f21 f19 1"/>
              <a:gd name="f36" fmla="*/ 800 f18 1"/>
              <a:gd name="f37" fmla="*/ 20800 f18 1"/>
              <a:gd name="f38" fmla="*/ 20800 f19 1"/>
              <a:gd name="f39" fmla="*/ 800 f19 1"/>
              <a:gd name="f40" fmla="abs f22"/>
              <a:gd name="f41" fmla="abs f23"/>
              <a:gd name="f42" fmla="?: f22 f24 f3"/>
              <a:gd name="f43" fmla="?: f22 f3 f24"/>
              <a:gd name="f44" fmla="?: f22 f4 f3"/>
              <a:gd name="f45" fmla="?: f22 f3 f4"/>
              <a:gd name="f46" fmla="abs f25"/>
              <a:gd name="f47" fmla="?: f23 f24 f3"/>
              <a:gd name="f48" fmla="?: f23 f3 f24"/>
              <a:gd name="f49" fmla="?: f25 0 f2"/>
              <a:gd name="f50" fmla="?: f25 f2 0"/>
              <a:gd name="f51" fmla="abs f26"/>
              <a:gd name="f52" fmla="?: f25 f24 f3"/>
              <a:gd name="f53" fmla="?: f25 f3 f24"/>
              <a:gd name="f54" fmla="?: f25 f4 f3"/>
              <a:gd name="f55" fmla="?: f25 f3 f4"/>
              <a:gd name="f56" fmla="?: f26 f24 f3"/>
              <a:gd name="f57" fmla="?: f26 f3 f24"/>
              <a:gd name="f58" fmla="?: f22 0 f2"/>
              <a:gd name="f59" fmla="?: f22 f2 0"/>
              <a:gd name="f60" fmla="*/ f27 1 f5"/>
              <a:gd name="f61" fmla="abs f28"/>
              <a:gd name="f62" fmla="abs f29"/>
              <a:gd name="f63" fmla="?: f22 f45 f44"/>
              <a:gd name="f64" fmla="?: f22 f44 f45"/>
              <a:gd name="f65" fmla="?: f23 f43 f42"/>
              <a:gd name="f66" fmla="?: f23 f50 f49"/>
              <a:gd name="f67" fmla="?: f23 f49 f50"/>
              <a:gd name="f68" fmla="?: f25 f47 f48"/>
              <a:gd name="f69" fmla="?: f25 f55 f54"/>
              <a:gd name="f70" fmla="?: f25 f54 f55"/>
              <a:gd name="f71" fmla="?: f26 f53 f52"/>
              <a:gd name="f72" fmla="?: f26 f59 f58"/>
              <a:gd name="f73" fmla="?: f26 f58 f59"/>
              <a:gd name="f74" fmla="?: f22 f56 f57"/>
              <a:gd name="f75" fmla="*/ f32 f18 1"/>
              <a:gd name="f76" fmla="*/ f33 f19 1"/>
              <a:gd name="f77" fmla="+- f60 0 f3"/>
              <a:gd name="f78" fmla="+- f61 0 f62"/>
              <a:gd name="f79" fmla="+- f62 0 f61"/>
              <a:gd name="f80" fmla="?: f23 f64 f63"/>
              <a:gd name="f81" fmla="?: f25 f66 f67"/>
              <a:gd name="f82" fmla="?: f26 f70 f69"/>
              <a:gd name="f83" fmla="?: f22 f72 f73"/>
              <a:gd name="f84" fmla="?: f29 f10 f78"/>
              <a:gd name="f85" fmla="?: f29 f78 f10"/>
              <a:gd name="f86" fmla="?: f28 f10 f79"/>
              <a:gd name="f87" fmla="?: f28 f79 f10"/>
              <a:gd name="f88" fmla="?: f20 f10 f84"/>
              <a:gd name="f89" fmla="?: f20 f10 f85"/>
              <a:gd name="f90" fmla="?: f30 f86 f10"/>
              <a:gd name="f91" fmla="?: f30 f87 f10"/>
              <a:gd name="f92" fmla="?: f31 f85 f10"/>
              <a:gd name="f93" fmla="?: f31 f84 f10"/>
              <a:gd name="f94" fmla="?: f21 f10 f87"/>
              <a:gd name="f95" fmla="?: f21 f10 f86"/>
              <a:gd name="f96" fmla="?: f88 f20 0"/>
              <a:gd name="f97" fmla="?: f88 f21 6280"/>
              <a:gd name="f98" fmla="?: f89 f20 0"/>
              <a:gd name="f99" fmla="?: f89 f21 15320"/>
              <a:gd name="f100" fmla="?: f90 f20 6280"/>
              <a:gd name="f101" fmla="?: f90 f21 21600"/>
              <a:gd name="f102" fmla="?: f91 f20 15320"/>
              <a:gd name="f103" fmla="?: f91 f21 21600"/>
              <a:gd name="f104" fmla="?: f92 f20 21600"/>
              <a:gd name="f105" fmla="?: f92 f21 15320"/>
              <a:gd name="f106" fmla="?: f93 f20 21600"/>
              <a:gd name="f107" fmla="?: f93 f21 6280"/>
              <a:gd name="f108" fmla="?: f94 f20 15320"/>
              <a:gd name="f109" fmla="?: f94 f21 0"/>
              <a:gd name="f110" fmla="?: f95 f20 6280"/>
              <a:gd name="f111" fmla="?: f95 f21 0"/>
            </a:gdLst>
            <a:ahLst>
              <a:ahXY gdRefX="f0" minX="f11" maxX="f12" gdRefY="f1" minY="f11" maxY="f12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77">
                <a:pos x="f75" y="f76"/>
              </a:cxn>
            </a:cxnLst>
            <a:rect l="f36" t="f39" r="f37" b="f38"/>
            <a:pathLst>
              <a:path w="21600" h="21600">
                <a:moveTo>
                  <a:pt x="f13" y="f8"/>
                </a:moveTo>
                <a:arcTo wR="f40" hR="f41" stAng="f80" swAng="f65"/>
                <a:lnTo>
                  <a:pt x="f96" y="f97"/>
                </a:lnTo>
                <a:lnTo>
                  <a:pt x="f8" y="f14"/>
                </a:lnTo>
                <a:lnTo>
                  <a:pt x="f8" y="f15"/>
                </a:lnTo>
                <a:lnTo>
                  <a:pt x="f98" y="f99"/>
                </a:lnTo>
                <a:lnTo>
                  <a:pt x="f8" y="f16"/>
                </a:lnTo>
                <a:arcTo wR="f41" hR="f46" stAng="f81" swAng="f68"/>
                <a:lnTo>
                  <a:pt x="f100" y="f101"/>
                </a:lnTo>
                <a:lnTo>
                  <a:pt x="f14" y="f9"/>
                </a:lnTo>
                <a:lnTo>
                  <a:pt x="f15" y="f9"/>
                </a:lnTo>
                <a:lnTo>
                  <a:pt x="f102" y="f103"/>
                </a:lnTo>
                <a:lnTo>
                  <a:pt x="f16" y="f9"/>
                </a:lnTo>
                <a:arcTo wR="f46" hR="f51" stAng="f82" swAng="f71"/>
                <a:lnTo>
                  <a:pt x="f104" y="f105"/>
                </a:lnTo>
                <a:lnTo>
                  <a:pt x="f9" y="f15"/>
                </a:lnTo>
                <a:lnTo>
                  <a:pt x="f9" y="f14"/>
                </a:lnTo>
                <a:lnTo>
                  <a:pt x="f106" y="f107"/>
                </a:lnTo>
                <a:lnTo>
                  <a:pt x="f9" y="f13"/>
                </a:lnTo>
                <a:arcTo wR="f51" hR="f40" stAng="f83" swAng="f74"/>
                <a:lnTo>
                  <a:pt x="f108" y="f109"/>
                </a:lnTo>
                <a:lnTo>
                  <a:pt x="f15" y="f8"/>
                </a:lnTo>
                <a:lnTo>
                  <a:pt x="f14" y="f8"/>
                </a:lnTo>
                <a:lnTo>
                  <a:pt x="f110" y="f111"/>
                </a:lnTo>
                <a:close/>
              </a:path>
            </a:pathLst>
          </a:custGeom>
          <a:solidFill>
            <a:srgbClr val="F8CBAD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Khmer OS Siemreap" pitchFamily="2"/>
              </a:rPr>
              <a:t>What is your nationality</a:t>
            </a:r>
            <a:r>
              <a:rPr lang="en-US" sz="32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?</a:t>
            </a:r>
            <a:r>
              <a:rPr lang="en-US" sz="3200" b="0" i="0" u="none" strike="noStrike" kern="1200" cap="none" spc="0" baseline="0" dirty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 </a:t>
            </a:r>
            <a:endParaRPr lang="en-US" sz="3200" dirty="0">
              <a:solidFill>
                <a:srgbClr val="000000"/>
              </a:solidFill>
              <a:latin typeface="Khmer OS Siemreap" pitchFamily="2"/>
              <a:cs typeface="Khmer OS Siemreap" pitchFamily="2"/>
            </a:endParaRP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3200" b="0" i="0" u="none" strike="noStrike" kern="1200" cap="none" spc="0" baseline="0" dirty="0">
                <a:solidFill>
                  <a:srgbClr val="000000"/>
                </a:solidFill>
                <a:uFillTx/>
                <a:latin typeface="Khmer OS Siemreap" pitchFamily="2"/>
                <a:cs typeface="Khmer OS Siemreap" pitchFamily="2"/>
              </a:rPr>
              <a:t>តើ</a:t>
            </a:r>
            <a:r>
              <a:rPr lang="km-KH" sz="3200" dirty="0">
                <a:solidFill>
                  <a:srgbClr val="000000"/>
                </a:solidFill>
                <a:latin typeface="Khmer OS Siemreap" pitchFamily="2"/>
                <a:cs typeface="Khmer OS Siemreap" pitchFamily="2"/>
              </a:rPr>
              <a:t>អ្នកមានសញ្ជាតិអ្វី ?</a:t>
            </a:r>
            <a:endParaRPr lang="en-US" sz="3200" b="0" i="0" u="none" strike="noStrike" kern="1200" cap="none" spc="0" baseline="0" dirty="0">
              <a:solidFill>
                <a:srgbClr val="000000"/>
              </a:solidFill>
              <a:uFillTx/>
              <a:latin typeface="Khmer OS Siemreap" pitchFamily="2"/>
              <a:cs typeface="Khmer OS Siemreap" pitchFamily="2"/>
            </a:endParaRPr>
          </a:p>
        </p:txBody>
      </p:sp>
      <p:sp>
        <p:nvSpPr>
          <p:cNvPr id="5" name="Half Frame 9">
            <a:extLst>
              <a:ext uri="{FF2B5EF4-FFF2-40B4-BE49-F238E27FC236}">
                <a16:creationId xmlns:a16="http://schemas.microsoft.com/office/drawing/2014/main" id="{32D867EF-B5C0-F6FE-C079-6763884807A4}"/>
              </a:ext>
            </a:extLst>
          </p:cNvPr>
          <p:cNvSpPr/>
          <p:nvPr/>
        </p:nvSpPr>
        <p:spPr>
          <a:xfrm rot="10799991">
            <a:off x="10907493" y="4844143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sp>
        <p:nvSpPr>
          <p:cNvPr id="6" name="Half Frame 10">
            <a:extLst>
              <a:ext uri="{FF2B5EF4-FFF2-40B4-BE49-F238E27FC236}">
                <a16:creationId xmlns:a16="http://schemas.microsoft.com/office/drawing/2014/main" id="{2819CC8E-D289-0CC1-925F-C58E67DD44ED}"/>
              </a:ext>
            </a:extLst>
          </p:cNvPr>
          <p:cNvSpPr/>
          <p:nvPr/>
        </p:nvSpPr>
        <p:spPr>
          <a:xfrm>
            <a:off x="0" y="0"/>
            <a:ext cx="1262740" cy="2013856"/>
          </a:xfrm>
          <a:custGeom>
            <a:avLst>
              <a:gd name="f9" fmla="val 31609"/>
              <a:gd name="f10" fmla="val 3333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ss"/>
              <a:gd name="f8" fmla="val 0"/>
              <a:gd name="f9" fmla="val 31609"/>
              <a:gd name="f10" fmla="val 33333"/>
              <a:gd name="f11" fmla="+- 0 0 -90"/>
              <a:gd name="f12" fmla="+- 0 0 -180"/>
              <a:gd name="f13" fmla="abs f5"/>
              <a:gd name="f14" fmla="abs f6"/>
              <a:gd name="f15" fmla="abs f7"/>
              <a:gd name="f16" fmla="val f8"/>
              <a:gd name="f17" fmla="val f10"/>
              <a:gd name="f18" fmla="val f9"/>
              <a:gd name="f19" fmla="*/ f11 f2 1"/>
              <a:gd name="f20" fmla="*/ f12 f2 1"/>
              <a:gd name="f21" fmla="?: f13 f5 1"/>
              <a:gd name="f22" fmla="?: f14 f6 1"/>
              <a:gd name="f23" fmla="?: f15 f7 1"/>
              <a:gd name="f24" fmla="*/ f19 1 f4"/>
              <a:gd name="f25" fmla="*/ f20 1 f4"/>
              <a:gd name="f26" fmla="*/ f21 1 21600"/>
              <a:gd name="f27" fmla="*/ f22 1 21600"/>
              <a:gd name="f28" fmla="*/ 21600 f21 1"/>
              <a:gd name="f29" fmla="*/ 21600 f22 1"/>
              <a:gd name="f30" fmla="+- f24 0 f3"/>
              <a:gd name="f31" fmla="+- f25 0 f3"/>
              <a:gd name="f32" fmla="min f27 f26"/>
              <a:gd name="f33" fmla="*/ f28 1 f23"/>
              <a:gd name="f34" fmla="*/ f29 1 f23"/>
              <a:gd name="f35" fmla="val f33"/>
              <a:gd name="f36" fmla="val f34"/>
              <a:gd name="f37" fmla="*/ f16 f32 1"/>
              <a:gd name="f38" fmla="+- f36 0 f16"/>
              <a:gd name="f39" fmla="+- f35 0 f16"/>
              <a:gd name="f40" fmla="*/ f35 f32 1"/>
              <a:gd name="f41" fmla="*/ f36 f32 1"/>
              <a:gd name="f42" fmla="min f39 f38"/>
              <a:gd name="f43" fmla="*/ f42 f17 1"/>
              <a:gd name="f44" fmla="*/ f42 f18 1"/>
              <a:gd name="f45" fmla="*/ f43 1 100000"/>
              <a:gd name="f46" fmla="*/ f44 1 100000"/>
              <a:gd name="f47" fmla="*/ f46 f39 1"/>
              <a:gd name="f48" fmla="*/ f45 f38 1"/>
              <a:gd name="f49" fmla="*/ f45 1 2"/>
              <a:gd name="f50" fmla="*/ f46 1 2"/>
              <a:gd name="f51" fmla="*/ f46 f32 1"/>
              <a:gd name="f52" fmla="*/ f45 f32 1"/>
              <a:gd name="f53" fmla="*/ f47 1 f38"/>
              <a:gd name="f54" fmla="*/ f48 1 f39"/>
              <a:gd name="f55" fmla="*/ f50 f32 1"/>
              <a:gd name="f56" fmla="*/ f49 f32 1"/>
              <a:gd name="f57" fmla="+- f35 0 f53"/>
              <a:gd name="f58" fmla="+- f36 0 f54"/>
              <a:gd name="f59" fmla="+- f58 f36 0"/>
              <a:gd name="f60" fmla="+- f57 f35 0"/>
              <a:gd name="f61" fmla="*/ f57 f32 1"/>
              <a:gd name="f62" fmla="*/ f58 f32 1"/>
              <a:gd name="f63" fmla="*/ f59 1 2"/>
              <a:gd name="f64" fmla="*/ f60 1 2"/>
              <a:gd name="f65" fmla="*/ f64 f32 1"/>
              <a:gd name="f66" fmla="*/ f63 f32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0">
                <a:pos x="f65" y="f55"/>
              </a:cxn>
              <a:cxn ang="f31">
                <a:pos x="f56" y="f66"/>
              </a:cxn>
            </a:cxnLst>
            <a:rect l="f37" t="f37" r="f40" b="f41"/>
            <a:pathLst>
              <a:path>
                <a:moveTo>
                  <a:pt x="f37" y="f37"/>
                </a:moveTo>
                <a:lnTo>
                  <a:pt x="f40" y="f37"/>
                </a:lnTo>
                <a:lnTo>
                  <a:pt x="f61" y="f51"/>
                </a:lnTo>
                <a:lnTo>
                  <a:pt x="f52" y="f51"/>
                </a:lnTo>
                <a:lnTo>
                  <a:pt x="f52" y="f62"/>
                </a:lnTo>
                <a:lnTo>
                  <a:pt x="f37" y="f41"/>
                </a:lnTo>
                <a:close/>
              </a:path>
            </a:pathLst>
          </a:custGeom>
          <a:solidFill>
            <a:srgbClr val="2F5597"/>
          </a:solidFill>
          <a:ln w="12701" cap="flat">
            <a:solidFill>
              <a:srgbClr val="172C51"/>
            </a:solidFill>
            <a:prstDash val="solid"/>
            <a:miter/>
          </a:ln>
        </p:spPr>
        <p:txBody>
          <a:bodyPr vert="horz" wrap="square" lIns="91440" tIns="45720" rIns="91440" bIns="45720" anchor="ctr" anchorCtr="1" compatLnSpc="1">
            <a:no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1800" b="0" i="0" u="none" strike="noStrike" kern="1200" cap="none" spc="0" baseline="0">
              <a:solidFill>
                <a:srgbClr val="000000"/>
              </a:solidFill>
              <a:uFillTx/>
              <a:latin typeface="Calibri"/>
            </a:endParaRPr>
          </a:p>
        </p:txBody>
      </p:sp>
      <p:pic>
        <p:nvPicPr>
          <p:cNvPr id="7" name="Picture 14">
            <a:extLst>
              <a:ext uri="{FF2B5EF4-FFF2-40B4-BE49-F238E27FC236}">
                <a16:creationId xmlns:a16="http://schemas.microsoft.com/office/drawing/2014/main" id="{64D06751-9B72-1C20-686D-98A565B28F0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l="33555" r="35316" b="5053"/>
          <a:stretch>
            <a:fillRect/>
          </a:stretch>
        </p:blipFill>
        <p:spPr>
          <a:xfrm>
            <a:off x="5354196" y="3850392"/>
            <a:ext cx="3525633" cy="3007607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03668AA5-836D-5F53-1005-EC0E4E4C6F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31370" y="3808559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3362B52-9425-A2EF-4518-94082015F6D6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486400" y="1442064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3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2359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7FAFF463-B471-7F9B-0391-DA4D8862A37E}"/>
              </a:ext>
            </a:extLst>
          </p:cNvPr>
          <p:cNvSpPr txBox="1"/>
          <p:nvPr/>
        </p:nvSpPr>
        <p:spPr>
          <a:xfrm>
            <a:off x="4844143" y="460921"/>
            <a:ext cx="4038603" cy="52321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km-KH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  <a:cs typeface="DaunPenh" pitchFamily="2"/>
              </a:rPr>
              <a:t> </a:t>
            </a:r>
            <a:r>
              <a:rPr lang="en-US" sz="2800" b="0" i="0" u="none" strike="noStrike" kern="1200" cap="none" spc="0" baseline="0">
                <a:solidFill>
                  <a:srgbClr val="FF0000"/>
                </a:solidFill>
                <a:uFillTx/>
                <a:latin typeface="Calibri"/>
              </a:rPr>
              <a:t>Group Work 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507E32F-3157-0555-2281-ADB8E60B4751}"/>
              </a:ext>
            </a:extLst>
          </p:cNvPr>
          <p:cNvSpPr txBox="1"/>
          <p:nvPr/>
        </p:nvSpPr>
        <p:spPr>
          <a:xfrm>
            <a:off x="4844143" y="1544284"/>
            <a:ext cx="4038603" cy="954107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is </a:t>
            </a:r>
            <a:r>
              <a:rPr lang="en-US" sz="28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your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natio</a:t>
            </a:r>
            <a:r>
              <a:rPr lang="en-US" sz="28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nality</a:t>
            </a:r>
            <a:r>
              <a:rPr lang="en-US" sz="28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 ? </a:t>
            </a:r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1F555BE-D3CA-CBC0-10CA-691696C13CAC}"/>
              </a:ext>
            </a:extLst>
          </p:cNvPr>
          <p:cNvSpPr txBox="1"/>
          <p:nvPr/>
        </p:nvSpPr>
        <p:spPr>
          <a:xfrm>
            <a:off x="2605658" y="3222197"/>
            <a:ext cx="3356138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My nationality is Cambodian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</a:t>
            </a:r>
            <a:r>
              <a:rPr lang="en-US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is your nationality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? </a:t>
            </a: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219E3CC9-C982-79C0-BFB7-545171344CED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33012" t="1" r="52621" b="-2215"/>
          <a:stretch>
            <a:fillRect/>
          </a:stretch>
        </p:blipFill>
        <p:spPr>
          <a:xfrm>
            <a:off x="3816751" y="1101934"/>
            <a:ext cx="757443" cy="150722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Picture 14">
            <a:extLst>
              <a:ext uri="{FF2B5EF4-FFF2-40B4-BE49-F238E27FC236}">
                <a16:creationId xmlns:a16="http://schemas.microsoft.com/office/drawing/2014/main" id="{0FB473A5-A349-7247-995E-AE328D2CE561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l="65401" t="1" r="19549" b="1661"/>
          <a:stretch>
            <a:fillRect/>
          </a:stretch>
        </p:blipFill>
        <p:spPr>
          <a:xfrm>
            <a:off x="10096375" y="2974936"/>
            <a:ext cx="714338" cy="1305534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9" name="Picture 16">
            <a:extLst>
              <a:ext uri="{FF2B5EF4-FFF2-40B4-BE49-F238E27FC236}">
                <a16:creationId xmlns:a16="http://schemas.microsoft.com/office/drawing/2014/main" id="{49857E00-DF16-2269-C05A-729C9203FC5E}"/>
              </a:ext>
            </a:extLst>
          </p:cNvPr>
          <p:cNvPicPr>
            <a:picLocks noChangeAspect="1"/>
          </p:cNvPicPr>
          <p:nvPr/>
        </p:nvPicPr>
        <p:blipFill>
          <a:blip r:embed="rId10"/>
          <a:srcRect t="1" r="81083" b="-5123"/>
          <a:stretch>
            <a:fillRect/>
          </a:stretch>
        </p:blipFill>
        <p:spPr>
          <a:xfrm>
            <a:off x="4102958" y="4880454"/>
            <a:ext cx="975811" cy="151662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10" name="Freeform 4">
            <a:extLst>
              <a:ext uri="{FF2B5EF4-FFF2-40B4-BE49-F238E27FC236}">
                <a16:creationId xmlns:a16="http://schemas.microsoft.com/office/drawing/2014/main" id="{455AC3AB-2B0B-D60A-C5F4-3E673DE0477E}"/>
              </a:ext>
            </a:extLst>
          </p:cNvPr>
          <p:cNvSpPr/>
          <p:nvPr/>
        </p:nvSpPr>
        <p:spPr>
          <a:xfrm>
            <a:off x="1381283" y="2920803"/>
            <a:ext cx="975481" cy="1062359"/>
          </a:xfrm>
          <a:custGeom>
            <a:avLst/>
            <a:gdLst>
              <a:gd name="f0" fmla="val w"/>
              <a:gd name="f1" fmla="val h"/>
              <a:gd name="f2" fmla="val 0"/>
              <a:gd name="f3" fmla="val 1950955"/>
              <a:gd name="f4" fmla="val 2124712"/>
              <a:gd name="f5" fmla="*/ f0 1 1950955"/>
              <a:gd name="f6" fmla="*/ f1 1 2124712"/>
              <a:gd name="f7" fmla="val f2"/>
              <a:gd name="f8" fmla="val f3"/>
              <a:gd name="f9" fmla="val f4"/>
              <a:gd name="f10" fmla="+- f9 0 f7"/>
              <a:gd name="f11" fmla="+- f8 0 f7"/>
              <a:gd name="f12" fmla="*/ f11 1 1950955"/>
              <a:gd name="f13" fmla="*/ f10 1 2124712"/>
              <a:gd name="f14" fmla="*/ f7 1 f12"/>
              <a:gd name="f15" fmla="*/ f8 1 f12"/>
              <a:gd name="f16" fmla="*/ f7 1 f13"/>
              <a:gd name="f17" fmla="*/ f9 1 f13"/>
              <a:gd name="f18" fmla="*/ f14 f5 1"/>
              <a:gd name="f19" fmla="*/ f15 f5 1"/>
              <a:gd name="f20" fmla="*/ f17 f6 1"/>
              <a:gd name="f21" fmla="*/ f16 f6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8" t="f21" r="f19" b="f20"/>
            <a:pathLst>
              <a:path w="1950955" h="2124712">
                <a:moveTo>
                  <a:pt x="f2" y="f2"/>
                </a:moveTo>
                <a:lnTo>
                  <a:pt x="f3" y="f2"/>
                </a:lnTo>
                <a:lnTo>
                  <a:pt x="f3" y="f4"/>
                </a:lnTo>
                <a:lnTo>
                  <a:pt x="f2" y="f4"/>
                </a:lnTo>
                <a:lnTo>
                  <a:pt x="f2" y="f2"/>
                </a:lnTo>
                <a:close/>
              </a:path>
            </a:pathLst>
          </a:custGeom>
          <a:blipFill>
            <a:blip r:embed="rId11">
              <a:alphaModFix/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88D1DAE1-BC20-DEFE-D5DA-10BC003D035E}"/>
              </a:ext>
            </a:extLst>
          </p:cNvPr>
          <p:cNvSpPr/>
          <p:nvPr/>
        </p:nvSpPr>
        <p:spPr>
          <a:xfrm rot="9409234" flipH="1">
            <a:off x="2527327" y="2053789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2" name="Freeform 12">
            <a:extLst>
              <a:ext uri="{FF2B5EF4-FFF2-40B4-BE49-F238E27FC236}">
                <a16:creationId xmlns:a16="http://schemas.microsoft.com/office/drawing/2014/main" id="{410D4ED8-D243-EF96-3DF3-BA24DDD1C3EF}"/>
              </a:ext>
            </a:extLst>
          </p:cNvPr>
          <p:cNvSpPr/>
          <p:nvPr/>
        </p:nvSpPr>
        <p:spPr>
          <a:xfrm rot="3492322" flipH="1">
            <a:off x="2527325" y="4475574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6F9555D9-BBF2-4ECD-ED15-5CD6EC3B1CF1}"/>
              </a:ext>
            </a:extLst>
          </p:cNvPr>
          <p:cNvSpPr/>
          <p:nvPr/>
        </p:nvSpPr>
        <p:spPr>
          <a:xfrm rot="19961054" flipH="1">
            <a:off x="7406121" y="4669958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4" name="Freeform 12">
            <a:extLst>
              <a:ext uri="{FF2B5EF4-FFF2-40B4-BE49-F238E27FC236}">
                <a16:creationId xmlns:a16="http://schemas.microsoft.com/office/drawing/2014/main" id="{5F949704-6B22-B774-2BD4-67E775439081}"/>
              </a:ext>
            </a:extLst>
          </p:cNvPr>
          <p:cNvSpPr/>
          <p:nvPr/>
        </p:nvSpPr>
        <p:spPr>
          <a:xfrm rot="14644304" flipH="1">
            <a:off x="7197209" y="1967507"/>
            <a:ext cx="1414851" cy="756949"/>
          </a:xfrm>
          <a:custGeom>
            <a:avLst/>
            <a:gdLst>
              <a:gd name="f0" fmla="val w"/>
              <a:gd name="f1" fmla="val h"/>
              <a:gd name="f2" fmla="val 0"/>
              <a:gd name="f3" fmla="val 2829700"/>
              <a:gd name="f4" fmla="val 1513889"/>
              <a:gd name="f5" fmla="val 2829699"/>
              <a:gd name="f6" fmla="val 1513890"/>
              <a:gd name="f7" fmla="*/ f0 1 2829700"/>
              <a:gd name="f8" fmla="*/ f1 1 1513889"/>
              <a:gd name="f9" fmla="val f2"/>
              <a:gd name="f10" fmla="val f3"/>
              <a:gd name="f11" fmla="val f4"/>
              <a:gd name="f12" fmla="+- f11 0 f9"/>
              <a:gd name="f13" fmla="+- f10 0 f9"/>
              <a:gd name="f14" fmla="*/ f13 1 2829700"/>
              <a:gd name="f15" fmla="*/ f12 1 1513889"/>
              <a:gd name="f16" fmla="*/ f9 1 f14"/>
              <a:gd name="f17" fmla="*/ f10 1 f14"/>
              <a:gd name="f18" fmla="*/ f9 1 f15"/>
              <a:gd name="f19" fmla="*/ f11 1 f15"/>
              <a:gd name="f20" fmla="*/ f16 f7 1"/>
              <a:gd name="f21" fmla="*/ f17 f7 1"/>
              <a:gd name="f22" fmla="*/ f19 f8 1"/>
              <a:gd name="f23" fmla="*/ f18 f8 1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1" b="f22"/>
            <a:pathLst>
              <a:path w="2829700" h="1513889">
                <a:moveTo>
                  <a:pt x="f5" y="f2"/>
                </a:moveTo>
                <a:lnTo>
                  <a:pt x="f2" y="f2"/>
                </a:lnTo>
                <a:lnTo>
                  <a:pt x="f2" y="f6"/>
                </a:lnTo>
                <a:lnTo>
                  <a:pt x="f5" y="f6"/>
                </a:lnTo>
                <a:lnTo>
                  <a:pt x="f5" y="f2"/>
                </a:lnTo>
                <a:close/>
              </a:path>
            </a:pathLst>
          </a:custGeom>
          <a:blipFill>
            <a:blip r:embed="rId13">
              <a:alphaModFix/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  <a:ln cap="flat">
            <a:noFill/>
            <a:prstDash val="solid"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en-US" sz="700" b="0" i="0" u="none" strike="noStrike" kern="1200" cap="none" spc="0" baseline="0">
              <a:solidFill>
                <a:srgbClr val="000000"/>
              </a:solidFill>
              <a:uFillTx/>
              <a:latin typeface="Calibri"/>
              <a:ea typeface="游ゴシック" pitchFamily="34"/>
            </a:endParaRPr>
          </a:p>
        </p:txBody>
      </p:sp>
      <p:sp>
        <p:nvSpPr>
          <p:cNvPr id="15" name="TextBox 8">
            <a:extLst>
              <a:ext uri="{FF2B5EF4-FFF2-40B4-BE49-F238E27FC236}">
                <a16:creationId xmlns:a16="http://schemas.microsoft.com/office/drawing/2014/main" id="{F567E882-A1E5-E1C9-17AB-413B7D889A4E}"/>
              </a:ext>
            </a:extLst>
          </p:cNvPr>
          <p:cNvSpPr txBox="1"/>
          <p:nvPr/>
        </p:nvSpPr>
        <p:spPr>
          <a:xfrm>
            <a:off x="4880676" y="5416675"/>
            <a:ext cx="3356138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My nationality is Japanese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</a:t>
            </a:r>
            <a:r>
              <a:rPr lang="en-US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is your nationality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? </a:t>
            </a:r>
          </a:p>
        </p:txBody>
      </p:sp>
      <p:sp>
        <p:nvSpPr>
          <p:cNvPr id="16" name="TextBox 8">
            <a:extLst>
              <a:ext uri="{FF2B5EF4-FFF2-40B4-BE49-F238E27FC236}">
                <a16:creationId xmlns:a16="http://schemas.microsoft.com/office/drawing/2014/main" id="{62E748AB-DDC2-6C8D-F050-2F00F2472B59}"/>
              </a:ext>
            </a:extLst>
          </p:cNvPr>
          <p:cNvSpPr txBox="1"/>
          <p:nvPr/>
        </p:nvSpPr>
        <p:spPr>
          <a:xfrm>
            <a:off x="6845912" y="3329964"/>
            <a:ext cx="3356138" cy="707886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t" anchorCtr="0" compatLnSpc="1">
            <a:spAutoFit/>
          </a:bodyPr>
          <a:lstStyle/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My nationality is Filipino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. </a:t>
            </a:r>
          </a:p>
          <a:p>
            <a: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What </a:t>
            </a:r>
            <a:r>
              <a:rPr lang="en-US" sz="2000" dirty="0">
                <a:solidFill>
                  <a:srgbClr val="000000"/>
                </a:solidFill>
                <a:latin typeface="Times New Roman" pitchFamily="18"/>
                <a:cs typeface="Times New Roman" pitchFamily="18"/>
              </a:rPr>
              <a:t>is your nationality</a:t>
            </a:r>
            <a:r>
              <a:rPr lang="en-US" sz="2000" b="0" i="0" u="none" strike="noStrike" kern="1200" cap="none" spc="0" baseline="0" dirty="0">
                <a:solidFill>
                  <a:srgbClr val="000000"/>
                </a:solidFill>
                <a:uFillTx/>
                <a:latin typeface="Times New Roman" pitchFamily="18"/>
                <a:cs typeface="Times New Roman" pitchFamily="18"/>
              </a:rPr>
              <a:t>? </a:t>
            </a:r>
          </a:p>
        </p:txBody>
      </p:sp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21D49F-CAEF-734E-1AFD-BA4F5629F6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167803" y="1245945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741A6B48-75E4-3A52-C453-FAA2AECAB41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478103" y="3147182"/>
            <a:ext cx="609600" cy="609600"/>
          </a:xfrm>
          <a:prstGeom prst="rect">
            <a:avLst/>
          </a:prstGeom>
        </p:spPr>
      </p:pic>
      <p:pic>
        <p:nvPicPr>
          <p:cNvPr id="1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87ABB55-8557-773C-6223-2FE54F1E3BD3}"/>
              </a:ext>
            </a:extLst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3511951" y="5558540"/>
            <a:ext cx="609600" cy="609600"/>
          </a:xfrm>
          <a:prstGeom prst="rect">
            <a:avLst/>
          </a:prstGeom>
        </p:spPr>
      </p:pic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E4BF525-B918-6AC4-E5E9-DBB7F7D47887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9720439" y="2670136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6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299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31580" fill="hold"/>
                                        <p:tgtEl>
                                          <p:spTgt spid="1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33561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audio>
              <p:cMediaNode vol="8000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7"/>
                </p:tgtEl>
              </p:cMediaNode>
            </p:audio>
            <p:audio>
              <p:cMediaNode vol="8000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B5EEA14-E256-721A-4384-836358F052B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75490" y="0"/>
            <a:ext cx="6788253" cy="6788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715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125</Words>
  <Application>Microsoft Office PowerPoint</Application>
  <PresentationFormat>Widescreen</PresentationFormat>
  <Paragraphs>32</Paragraphs>
  <Slides>8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Khmer OS Siemreap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user</dc:creator>
  <cp:lastModifiedBy>Czyrenne C. Malonzo</cp:lastModifiedBy>
  <cp:revision>2</cp:revision>
  <dcterms:created xsi:type="dcterms:W3CDTF">2024-10-29T07:16:32Z</dcterms:created>
  <dcterms:modified xsi:type="dcterms:W3CDTF">2024-12-12T08:49:17Z</dcterms:modified>
</cp:coreProperties>
</file>