
<file path=[Content_Types].xml><?xml version="1.0" encoding="utf-8"?>
<Types xmlns="http://schemas.openxmlformats.org/package/2006/content-types">
  <Default Extension="fntdata" ContentType="application/x-fontdata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Siemreap" panose="020B0604020202020204" charset="0"/>
      <p:regular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hHIQ+vDAIFxWwz3xyKBa/6N8Ow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3.png"/><Relationship Id="rId5" Type="http://schemas.microsoft.com/office/2007/relationships/media" Target="../media/media3.m4a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13" Type="http://schemas.openxmlformats.org/officeDocument/2006/relationships/image" Target="../media/image9.png"/><Relationship Id="rId3" Type="http://schemas.microsoft.com/office/2007/relationships/media" Target="../media/media8.m4a"/><Relationship Id="rId7" Type="http://schemas.microsoft.com/office/2007/relationships/media" Target="../media/media10.m4a"/><Relationship Id="rId12" Type="http://schemas.openxmlformats.org/officeDocument/2006/relationships/image" Target="../media/image8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11" Type="http://schemas.openxmlformats.org/officeDocument/2006/relationships/image" Target="../media/image7.png"/><Relationship Id="rId5" Type="http://schemas.microsoft.com/office/2007/relationships/media" Target="../media/media9.m4a"/><Relationship Id="rId15" Type="http://schemas.openxmlformats.org/officeDocument/2006/relationships/image" Target="../media/image3.png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8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6" cy="687207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937657" y="1336296"/>
            <a:ext cx="7119253" cy="55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Book : English Grade 4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5 : How many…?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Lesson 1 : There is a …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Teacher’s name: Le chanthlar</a:t>
            </a:r>
            <a:endParaRPr sz="4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endParaRPr sz="4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9850" y="3947650"/>
            <a:ext cx="3594300" cy="201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783768" y="1757510"/>
            <a:ext cx="2797632" cy="1015663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Times New Roman"/>
              <a:buNone/>
            </a:pPr>
            <a:r>
              <a:rPr lang="en-US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is</a:t>
            </a:r>
            <a:endParaRPr sz="6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7021285" y="1849843"/>
            <a:ext cx="199208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Siemreap"/>
              <a:buNone/>
            </a:pPr>
            <a:r>
              <a:rPr lang="en-US" sz="5400" b="0" i="0" u="none" strike="noStrike" cap="none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មាន</a:t>
            </a:r>
            <a:endParaRPr sz="5400" b="0" i="0" u="none" strike="noStrike" cap="none">
              <a:solidFill>
                <a:srgbClr val="FF0000"/>
              </a:solidFill>
              <a:latin typeface="Siemreap"/>
              <a:ea typeface="Siemreap"/>
              <a:cs typeface="Siemreap"/>
              <a:sym typeface="Siemreap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0" y="0"/>
            <a:ext cx="1262740" cy="201385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96216" y="23784"/>
                </a:lnTo>
                <a:lnTo>
                  <a:pt x="40000" y="23784"/>
                </a:lnTo>
                <a:lnTo>
                  <a:pt x="40000" y="8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2F5597"/>
          </a:solidFill>
          <a:ln w="12700" cap="flat" cmpd="sng">
            <a:solidFill>
              <a:srgbClr val="172C5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 rot="10799991">
            <a:off x="10907493" y="4844143"/>
            <a:ext cx="1262740" cy="201385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96216" y="23784"/>
                </a:lnTo>
                <a:lnTo>
                  <a:pt x="40000" y="23784"/>
                </a:lnTo>
                <a:lnTo>
                  <a:pt x="40000" y="8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2F5597"/>
          </a:solidFill>
          <a:ln w="12700" cap="flat" cmpd="sng">
            <a:solidFill>
              <a:srgbClr val="172C5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3907975" y="204259"/>
            <a:ext cx="3200396" cy="769441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Vocabulary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783768" y="2985024"/>
            <a:ext cx="2774489" cy="1015663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Times New Roman"/>
              <a:buNone/>
            </a:pPr>
            <a:r>
              <a:rPr lang="en-US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 </a:t>
            </a:r>
            <a:endParaRPr sz="6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6941008" y="3077357"/>
            <a:ext cx="390116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Siemreap"/>
              <a:buNone/>
            </a:pPr>
            <a:r>
              <a:rPr lang="en-US" sz="5400" b="0" i="0" u="none" strike="noStrike" cap="none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សត្វឆ្មា</a:t>
            </a:r>
            <a:endParaRPr sz="5400" b="0" i="0" u="none" strike="noStrike" cap="none">
              <a:solidFill>
                <a:srgbClr val="FF0000"/>
              </a:solidFill>
              <a:latin typeface="Siemreap"/>
              <a:ea typeface="Siemreap"/>
              <a:cs typeface="Siemreap"/>
              <a:sym typeface="Siemreap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4248150" y="2112322"/>
            <a:ext cx="2106385" cy="3003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4248149" y="3342665"/>
            <a:ext cx="2106385" cy="3003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783769" y="4199676"/>
            <a:ext cx="2797631" cy="1015663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Times New Roman"/>
              <a:buNone/>
            </a:pPr>
            <a:r>
              <a:rPr lang="en-US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Rat </a:t>
            </a:r>
            <a:endParaRPr sz="6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4318224" y="5769270"/>
            <a:ext cx="2106385" cy="3003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6941008" y="4291850"/>
            <a:ext cx="344396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Siemreap"/>
              <a:buNone/>
            </a:pPr>
            <a:r>
              <a:rPr lang="en-US" sz="5400" b="0" i="0" u="none" strike="noStrike" cap="none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សត្វកណ្ដុរ</a:t>
            </a:r>
            <a:endParaRPr sz="5400" b="0" i="0" u="none" strike="noStrike" cap="none">
              <a:solidFill>
                <a:srgbClr val="FF0000"/>
              </a:solidFill>
              <a:latin typeface="Siemreap"/>
              <a:ea typeface="Siemreap"/>
              <a:cs typeface="Siemreap"/>
              <a:sym typeface="Siemreap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803495" y="5427190"/>
            <a:ext cx="2797631" cy="1015663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Times New Roman"/>
              <a:buNone/>
            </a:pPr>
            <a:r>
              <a:rPr lang="en-US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Bed </a:t>
            </a:r>
            <a:endParaRPr sz="6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4248148" y="4521990"/>
            <a:ext cx="2106385" cy="3003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6868894" y="5438999"/>
            <a:ext cx="344396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Siemreap"/>
              <a:buNone/>
            </a:pPr>
            <a:r>
              <a:rPr lang="en-US" sz="5400" b="0" i="0" u="none" strike="noStrike" cap="none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គ្រែ</a:t>
            </a:r>
            <a:endParaRPr sz="5400" b="0" i="0" u="none" strike="noStrike" cap="none">
              <a:solidFill>
                <a:srgbClr val="FF0000"/>
              </a:solidFill>
              <a:latin typeface="Siemreap"/>
              <a:ea typeface="Siemreap"/>
              <a:cs typeface="Siemreap"/>
              <a:sym typeface="Siemreap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3F488EF-8690-44CE-8174-E8693CB221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891590" y="1849843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A5ED9C2-17DC-7CE8-747D-F2450165340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6390" y="3124200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5E66C0-C7FF-6744-9473-27045C918B9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080171" y="436738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14E4C7-3B8C-4618-4DD9-8B26E8CBF0E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58189" y="561466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18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8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6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94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413654" y="2354869"/>
            <a:ext cx="5334003" cy="707886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is a cat on my bed. 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310242" y="3927103"/>
            <a:ext cx="578575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Siemreap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មានសត្វឆ្មាមួយនៅលើគ្រែរបស់ខ្ញុំ ។</a:t>
            </a:r>
            <a:endParaRPr sz="3200" b="0" i="0" u="none" strike="noStrike" cap="none">
              <a:solidFill>
                <a:srgbClr val="FF0000"/>
              </a:solidFill>
              <a:latin typeface="Siemreap"/>
              <a:ea typeface="Siemreap"/>
              <a:cs typeface="Siemreap"/>
              <a:sym typeface="Siemreap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0" y="0"/>
            <a:ext cx="1262740" cy="201385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96216" y="23784"/>
                </a:lnTo>
                <a:lnTo>
                  <a:pt x="40000" y="23784"/>
                </a:lnTo>
                <a:lnTo>
                  <a:pt x="40000" y="8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2F5597"/>
          </a:solidFill>
          <a:ln w="12700" cap="flat" cmpd="sng">
            <a:solidFill>
              <a:srgbClr val="172C5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 rot="10799991">
            <a:off x="10907493" y="4844143"/>
            <a:ext cx="1262740" cy="201385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96216" y="23784"/>
                </a:lnTo>
                <a:lnTo>
                  <a:pt x="40000" y="23784"/>
                </a:lnTo>
                <a:lnTo>
                  <a:pt x="40000" y="8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2F5597"/>
          </a:solidFill>
          <a:ln w="12700" cap="flat" cmpd="sng">
            <a:solidFill>
              <a:srgbClr val="172C5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3407232" y="428692"/>
            <a:ext cx="2438400" cy="769441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Sentence</a:t>
            </a:r>
            <a:endParaRPr/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5487" y="1763486"/>
            <a:ext cx="4996541" cy="3331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72CAE3C-F012-8C1D-86BD-4A90726718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5172" y="325026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12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5453742" y="2252390"/>
            <a:ext cx="6594726" cy="707886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are 3  rats under my bed.  </a:t>
            </a:r>
            <a:endParaRPr/>
          </a:p>
        </p:txBody>
      </p:sp>
      <p:sp>
        <p:nvSpPr>
          <p:cNvPr id="121" name="Google Shape;121;p4"/>
          <p:cNvSpPr txBox="1"/>
          <p:nvPr/>
        </p:nvSpPr>
        <p:spPr>
          <a:xfrm>
            <a:off x="5694940" y="3605337"/>
            <a:ext cx="611233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Siemreap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Siemreap"/>
                <a:ea typeface="Siemreap"/>
                <a:cs typeface="Siemreap"/>
                <a:sym typeface="Siemreap"/>
              </a:rPr>
              <a:t>មានសត្វឆ្មា​ 3 នៅក្រោមគ្រែរបស់ខ្ញុំ។</a:t>
            </a:r>
            <a:endParaRPr sz="3200" b="0" i="0" u="none" strike="noStrike" cap="none">
              <a:solidFill>
                <a:srgbClr val="FF0000"/>
              </a:solidFill>
              <a:latin typeface="Siemreap"/>
              <a:ea typeface="Siemreap"/>
              <a:cs typeface="Siemreap"/>
              <a:sym typeface="Siemreap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0" y="0"/>
            <a:ext cx="1262740" cy="201385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96216" y="23784"/>
                </a:lnTo>
                <a:lnTo>
                  <a:pt x="40000" y="23784"/>
                </a:lnTo>
                <a:lnTo>
                  <a:pt x="40000" y="8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2F5597"/>
          </a:solidFill>
          <a:ln w="12700" cap="flat" cmpd="sng">
            <a:solidFill>
              <a:srgbClr val="172C5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 rot="10799991">
            <a:off x="10907493" y="4844143"/>
            <a:ext cx="1262740" cy="201385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96216" y="23784"/>
                </a:lnTo>
                <a:lnTo>
                  <a:pt x="40000" y="23784"/>
                </a:lnTo>
                <a:lnTo>
                  <a:pt x="40000" y="8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2F5597"/>
          </a:solidFill>
          <a:ln w="12700" cap="flat" cmpd="sng">
            <a:solidFill>
              <a:srgbClr val="172C5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2024747" y="472235"/>
            <a:ext cx="2438400" cy="769441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Sentence</a:t>
            </a:r>
            <a:endParaRPr/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1370" y="1641616"/>
            <a:ext cx="3975304" cy="3975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4CB99D-5EA3-6FAE-9628-3F8C1226D0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25408" y="230153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76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/>
          <p:nvPr/>
        </p:nvSpPr>
        <p:spPr>
          <a:xfrm>
            <a:off x="3592805" y="299045"/>
            <a:ext cx="4103918" cy="707882"/>
          </a:xfrm>
          <a:prstGeom prst="rect">
            <a:avLst/>
          </a:prstGeom>
          <a:noFill/>
          <a:ln w="9525" cap="flat" cmpd="sng">
            <a:solidFill>
              <a:srgbClr val="ED7D3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BAD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F8CBA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Pair works </a:t>
            </a:r>
            <a:endParaRPr/>
          </a:p>
        </p:txBody>
      </p:sp>
      <p:sp>
        <p:nvSpPr>
          <p:cNvPr id="131" name="Google Shape;131;p5"/>
          <p:cNvSpPr/>
          <p:nvPr/>
        </p:nvSpPr>
        <p:spPr>
          <a:xfrm rot="10799991">
            <a:off x="10907493" y="4844143"/>
            <a:ext cx="1262740" cy="201385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96216" y="23784"/>
                </a:lnTo>
                <a:lnTo>
                  <a:pt x="40000" y="23784"/>
                </a:lnTo>
                <a:lnTo>
                  <a:pt x="40000" y="8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2F5597"/>
          </a:solidFill>
          <a:ln w="12700" cap="flat" cmpd="sng">
            <a:solidFill>
              <a:srgbClr val="172C5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0" y="0"/>
            <a:ext cx="1262740" cy="201385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96216" y="23784"/>
                </a:lnTo>
                <a:lnTo>
                  <a:pt x="40000" y="23784"/>
                </a:lnTo>
                <a:lnTo>
                  <a:pt x="40000" y="8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2F5597"/>
          </a:solidFill>
          <a:ln w="12700" cap="flat" cmpd="sng">
            <a:solidFill>
              <a:srgbClr val="172C5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3">
            <a:alphaModFix/>
          </a:blip>
          <a:srcRect l="33555" r="35316" b="5053"/>
          <a:stretch/>
        </p:blipFill>
        <p:spPr>
          <a:xfrm>
            <a:off x="5051640" y="3850391"/>
            <a:ext cx="3525633" cy="3007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5287" y="3516345"/>
            <a:ext cx="2462177" cy="164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96422" y="3067743"/>
            <a:ext cx="2090053" cy="2090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/>
          <p:nvPr/>
        </p:nvSpPr>
        <p:spPr>
          <a:xfrm>
            <a:off x="4844143" y="460921"/>
            <a:ext cx="4038603" cy="523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Group Work </a:t>
            </a:r>
            <a:endParaRPr/>
          </a:p>
        </p:txBody>
      </p:sp>
      <p:sp>
        <p:nvSpPr>
          <p:cNvPr id="141" name="Google Shape;141;p6"/>
          <p:cNvSpPr txBox="1"/>
          <p:nvPr/>
        </p:nvSpPr>
        <p:spPr>
          <a:xfrm>
            <a:off x="674914" y="3167390"/>
            <a:ext cx="38570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is a rat on TV.</a:t>
            </a:r>
            <a:endParaRPr dirty="0"/>
          </a:p>
        </p:txBody>
      </p:sp>
      <p:sp>
        <p:nvSpPr>
          <p:cNvPr id="142" name="Google Shape;142;p6"/>
          <p:cNvSpPr txBox="1"/>
          <p:nvPr/>
        </p:nvSpPr>
        <p:spPr>
          <a:xfrm>
            <a:off x="6538275" y="2905780"/>
            <a:ext cx="46889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is a cat above my desk.</a:t>
            </a:r>
            <a:endParaRPr dirty="0"/>
          </a:p>
        </p:txBody>
      </p:sp>
      <p:sp>
        <p:nvSpPr>
          <p:cNvPr id="143" name="Google Shape;143;p6"/>
          <p:cNvSpPr txBox="1"/>
          <p:nvPr/>
        </p:nvSpPr>
        <p:spPr>
          <a:xfrm>
            <a:off x="6275314" y="5875869"/>
            <a:ext cx="538328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is a rat behind my computer. </a:t>
            </a:r>
            <a:endParaRPr/>
          </a:p>
        </p:txBody>
      </p:sp>
      <p:sp>
        <p:nvSpPr>
          <p:cNvPr id="144" name="Google Shape;144;p6"/>
          <p:cNvSpPr txBox="1"/>
          <p:nvPr/>
        </p:nvSpPr>
        <p:spPr>
          <a:xfrm>
            <a:off x="614582" y="5927279"/>
            <a:ext cx="46683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is cat next to my table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</p:txBody>
      </p:sp>
      <p:pic>
        <p:nvPicPr>
          <p:cNvPr id="145" name="Google Shape;145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668873" y="669111"/>
            <a:ext cx="1869121" cy="2488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91428" y="1202848"/>
            <a:ext cx="2182635" cy="163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878887" y="3847195"/>
            <a:ext cx="2734686" cy="2080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578427" y="4470479"/>
            <a:ext cx="2385974" cy="1339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667FED5-55FE-FB97-8437-E5458FB710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92843" y="2557790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BB3C3B5-E7E8-18A2-B2DB-3DFD4EDB7D5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14582" y="5259225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282438-C24A-BE4A-3887-8AC1BEBA2C6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678706" y="2263202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0865F6-BCDD-FAC7-02D6-ADACE16AF13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935352" y="52937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8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6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9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5490" y="0"/>
            <a:ext cx="6788253" cy="6788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259bc7a-ff0c-4140-aee5-da20f8bd5bf2}" enabled="1" method="Privileged" siteId="{c7e8b5ac-96c6-4123-a65a-793543aced4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Widescreen</PresentationFormat>
  <Paragraphs>26</Paragraphs>
  <Slides>7</Slides>
  <Notes>7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Arial</vt:lpstr>
      <vt:lpstr>Times New Roman</vt:lpstr>
      <vt:lpstr>Siemreap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Czyrenne C. Malonzo</cp:lastModifiedBy>
  <cp:revision>1</cp:revision>
  <dcterms:created xsi:type="dcterms:W3CDTF">2024-10-29T07:16:32Z</dcterms:created>
  <dcterms:modified xsi:type="dcterms:W3CDTF">2024-12-12T09:05:40Z</dcterms:modified>
</cp:coreProperties>
</file>