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2" r:id="rId6"/>
    <p:sldId id="263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02653-C3EA-FB40-1DD3-ED8530625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72346-153C-87A7-4CD5-7BE5DCD25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8491A-FEBB-CED8-D0A4-7F8C4817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EE2C8-FBC0-73BC-FD93-6B254449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95AF4-3AE4-A888-D4B0-864488BF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0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5684-2BE6-94DD-25CF-E358C3B9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CCD16-BB7A-3A8E-097D-008B64494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1AA32-B0AB-2210-2601-A40E58AF3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2233B-E25B-269A-6178-9557EA80A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ABECA-6EB7-1156-E87B-A88CBA98F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1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0D26AB-CA4A-78F1-ECAE-2853FE9F72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DA8A72-2968-362D-0E7E-B7B4DEF1B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C95D-29E6-EA14-B9A0-52FF7ADCB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B5A24-1108-25CC-AB0E-ABADA84B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34B4B-0AE3-1748-B2B2-CEB167CB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5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37313-D877-4FFE-F2B1-6BEBCC2D3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5FB00-D551-E96E-4CF1-59DDF50F7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71DE3-505E-BBAA-DD81-56B8DC2C0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D1178-8774-1EB0-7055-9980D9E7D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DA819-3432-BB6B-BF44-3792A701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80AEB-CCC9-5776-6895-1EA4D8A3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4C5F9-6A32-C28E-7D27-9354C80A6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EE614-F4BD-E912-C0DE-A05608CB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EA4A9-C5A7-EABD-132C-4819D9919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B3925-1C54-5A7E-E6FD-7692B187E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7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45C4D-A735-C3FE-EB05-AAB7CBFE3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8AB6C-DB9B-0DDE-D01D-7A4C73BA1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3A88C-7FB0-6316-99DF-34CAB1B11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76A2A-7FFA-68A4-E6FB-3C85C598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F29F7-49F7-2F6D-14BC-DF495EA2D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0EEC2-B157-7231-B75B-5593BE8A0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9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456C7-C88C-7846-D7FB-5C9190BEB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74F84-022C-FF2A-5081-45AC7FA23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208C3-75D8-8321-3A50-034BCD475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78F847-22E3-A830-5DA1-F7708EB2D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49CF93-C880-0CFB-A98F-D46643AFA6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A2827F-B28E-8F08-6BE8-D5AA3C23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3B5F86-9CF6-FB3E-6DF7-CDDEB64BD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F5774-54FD-0027-063A-B23692B7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3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78FBE-E75E-D1B1-60DA-3B5A27327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2D84E3-AB6F-F85F-4FC4-C5DF96C7D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F07F0-DEA0-9B66-BD32-F9F2E92DF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2DCCC-77C1-DB15-EA7F-7F86AC5E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1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0076E6-B0BF-A154-5676-1B06FCEA8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C21E0A-1D0F-3742-1F0E-26087B84A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02D8C-0A6E-920E-A1C9-853692098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3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B151A-035B-B245-1168-996BB9DCD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488F1-78FC-B3FD-8EB7-3C46344C4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811B8-4B3F-019B-BF16-A003347BE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E9A98-56F7-491A-7E3A-0740B7867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8ABF1-BDCF-BF61-C136-AB7ACFB6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B22F0-B26B-FE32-5283-94C68291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2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DC1F6-D200-AD9F-85C7-3105A3F00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C1E48F-FB2F-39B5-C832-1A28D8F68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70FC5-CD7F-49E7-DAA6-5E955C5A1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BF5E8-2848-E80A-D650-8AEDE264B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3EFE-5B57-0877-84DA-975174BC5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7E669-2902-5B88-5B43-AB86B556F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7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502241-69E9-0EF0-252C-DFF1C005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B85E5-89FE-5F6F-09E5-FC69527C1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729C4-69A9-C455-ABE2-9D56DA71B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747B3-253F-5D3F-3292-98CEEE8A0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82F71-B915-3B4C-7DA3-E46FDCE36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image" Target="../media/image7.png"/><Relationship Id="rId3" Type="http://schemas.microsoft.com/office/2007/relationships/media" Target="../media/media6.m4a"/><Relationship Id="rId7" Type="http://schemas.microsoft.com/office/2007/relationships/media" Target="../media/media8.m4a"/><Relationship Id="rId12" Type="http://schemas.openxmlformats.org/officeDocument/2006/relationships/image" Target="../media/image6.sv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7.m4a"/><Relationship Id="rId11" Type="http://schemas.openxmlformats.org/officeDocument/2006/relationships/image" Target="../media/image5.png"/><Relationship Id="rId5" Type="http://schemas.microsoft.com/office/2007/relationships/media" Target="../media/media7.m4a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audio" Target="../media/media6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CC84003-8A47-98F5-73AB-3C7BADC3A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720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7FF33D45-2D9B-781C-761F-1E78E71A50DD}"/>
              </a:ext>
            </a:extLst>
          </p:cNvPr>
          <p:cNvSpPr txBox="1"/>
          <p:nvPr/>
        </p:nvSpPr>
        <p:spPr>
          <a:xfrm>
            <a:off x="3222171" y="1129814"/>
            <a:ext cx="7119253" cy="45983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Book : English Grade 4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Chapter 6 :Job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Lesson :</a:t>
            </a:r>
            <a:r>
              <a:rPr lang="en-US" sz="4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What are you?</a:t>
            </a:r>
            <a:endParaRPr lang="en-US" sz="40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	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0AA839D-E3DE-794F-63D3-98D22210AF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1275" y="3723701"/>
            <a:ext cx="5752133" cy="322549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A08D5-630B-17D5-5C76-FC9B28ABF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E3A9F0C1-F126-4E62-4965-60C296FDCBCA}"/>
              </a:ext>
            </a:extLst>
          </p:cNvPr>
          <p:cNvSpPr txBox="1"/>
          <p:nvPr/>
        </p:nvSpPr>
        <p:spPr>
          <a:xfrm>
            <a:off x="1110340" y="2058022"/>
            <a:ext cx="2111831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What</a:t>
            </a:r>
            <a:endParaRPr lang="en-US" sz="60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8107A9E-A62E-D0DA-0FD0-5EFD5B03A8DE}"/>
              </a:ext>
            </a:extLst>
          </p:cNvPr>
          <p:cNvSpPr txBox="1"/>
          <p:nvPr/>
        </p:nvSpPr>
        <p:spPr>
          <a:xfrm>
            <a:off x="8202385" y="2104188"/>
            <a:ext cx="1181101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5400" kern="0" dirty="0">
                <a:solidFill>
                  <a:srgbClr val="000000"/>
                </a:solidFill>
                <a:latin typeface="Khmer OS Siemreap" pitchFamily="2"/>
                <a:cs typeface="Khmer OS Siemreap" pitchFamily="2"/>
              </a:rPr>
              <a:t>តើ</a:t>
            </a:r>
            <a:endParaRPr lang="en-US" sz="5400" b="0" i="0" u="none" strike="noStrike" kern="1200" cap="none" spc="0" baseline="0" dirty="0">
              <a:solidFill>
                <a:srgbClr val="000000"/>
              </a:solidFill>
              <a:uFillTx/>
              <a:latin typeface="Khmer OS Siemreap" pitchFamily="2"/>
              <a:cs typeface="Khmer OS Siemreap" pitchFamily="2"/>
            </a:endParaRPr>
          </a:p>
        </p:txBody>
      </p:sp>
      <p:sp>
        <p:nvSpPr>
          <p:cNvPr id="6" name="Half Frame 8">
            <a:extLst>
              <a:ext uri="{FF2B5EF4-FFF2-40B4-BE49-F238E27FC236}">
                <a16:creationId xmlns:a16="http://schemas.microsoft.com/office/drawing/2014/main" id="{8A601810-1D05-B67B-5F34-30C8FF069C81}"/>
              </a:ext>
            </a:extLst>
          </p:cNvPr>
          <p:cNvSpPr/>
          <p:nvPr/>
        </p:nvSpPr>
        <p:spPr>
          <a:xfrm>
            <a:off x="0" y="0"/>
            <a:ext cx="1262740" cy="2013856"/>
          </a:xfrm>
          <a:custGeom>
            <a:avLst>
              <a:gd name="f9" fmla="val 31609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1609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Half Frame 9">
            <a:extLst>
              <a:ext uri="{FF2B5EF4-FFF2-40B4-BE49-F238E27FC236}">
                <a16:creationId xmlns:a16="http://schemas.microsoft.com/office/drawing/2014/main" id="{B5C0CF8B-1A15-F6E8-E70C-FC8FC471D4BA}"/>
              </a:ext>
            </a:extLst>
          </p:cNvPr>
          <p:cNvSpPr/>
          <p:nvPr/>
        </p:nvSpPr>
        <p:spPr>
          <a:xfrm rot="10799991">
            <a:off x="10907493" y="4844143"/>
            <a:ext cx="1262740" cy="2013856"/>
          </a:xfrm>
          <a:custGeom>
            <a:avLst>
              <a:gd name="f9" fmla="val 31609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1609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99B531-7ECC-5100-0E46-20A7BF70ADC3}"/>
              </a:ext>
            </a:extLst>
          </p:cNvPr>
          <p:cNvSpPr txBox="1"/>
          <p:nvPr/>
        </p:nvSpPr>
        <p:spPr>
          <a:xfrm>
            <a:off x="2024747" y="472235"/>
            <a:ext cx="3200396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28A05-CEC5-7F14-51E7-5C7760C4C491}"/>
              </a:ext>
            </a:extLst>
          </p:cNvPr>
          <p:cNvSpPr txBox="1"/>
          <p:nvPr/>
        </p:nvSpPr>
        <p:spPr>
          <a:xfrm>
            <a:off x="1110340" y="3691845"/>
            <a:ext cx="2348586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Grade </a:t>
            </a:r>
            <a:endParaRPr lang="en-US" sz="60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66876-688F-CF54-CB4B-D601C7D703B7}"/>
              </a:ext>
            </a:extLst>
          </p:cNvPr>
          <p:cNvSpPr txBox="1"/>
          <p:nvPr/>
        </p:nvSpPr>
        <p:spPr>
          <a:xfrm>
            <a:off x="8084007" y="3920811"/>
            <a:ext cx="3901165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5400" kern="0" dirty="0">
                <a:solidFill>
                  <a:srgbClr val="000000"/>
                </a:solidFill>
                <a:latin typeface="Khmer OS Siemreap" pitchFamily="2"/>
                <a:cs typeface="Khmer OS Siemreap" pitchFamily="2"/>
              </a:rPr>
              <a:t>ថ្នាក់</a:t>
            </a:r>
            <a:endParaRPr lang="en-US" sz="5400" b="0" i="0" u="none" strike="noStrike" kern="1200" cap="none" spc="0" baseline="0" dirty="0">
              <a:solidFill>
                <a:srgbClr val="000000"/>
              </a:solidFill>
              <a:uFillTx/>
              <a:latin typeface="Khmer OS Siemreap" pitchFamily="2"/>
              <a:cs typeface="Khmer OS Siemreap" pitchFamily="2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E1858E6-3510-ED8F-B986-C2D3DF2E2D2E}"/>
              </a:ext>
            </a:extLst>
          </p:cNvPr>
          <p:cNvSpPr/>
          <p:nvPr/>
        </p:nvSpPr>
        <p:spPr>
          <a:xfrm>
            <a:off x="4702628" y="2392329"/>
            <a:ext cx="2106385" cy="3003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6C47221-A755-E614-C84F-C119DFCD79B2}"/>
              </a:ext>
            </a:extLst>
          </p:cNvPr>
          <p:cNvSpPr/>
          <p:nvPr/>
        </p:nvSpPr>
        <p:spPr>
          <a:xfrm>
            <a:off x="4812850" y="4199676"/>
            <a:ext cx="2106385" cy="3003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1A8DF8-0A44-7BB7-21AE-8DF7123BB47A}"/>
              </a:ext>
            </a:extLst>
          </p:cNvPr>
          <p:cNvSpPr txBox="1"/>
          <p:nvPr/>
        </p:nvSpPr>
        <p:spPr>
          <a:xfrm>
            <a:off x="1110340" y="5183188"/>
            <a:ext cx="2601689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Four(4) </a:t>
            </a:r>
            <a:endParaRPr lang="en-US" sz="60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D0A5024-E0EB-F097-9193-C6D8B7ABF248}"/>
              </a:ext>
            </a:extLst>
          </p:cNvPr>
          <p:cNvSpPr/>
          <p:nvPr/>
        </p:nvSpPr>
        <p:spPr>
          <a:xfrm>
            <a:off x="4702628" y="5550691"/>
            <a:ext cx="2106385" cy="3003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4CC463-37FA-D0C8-1DBA-2C4E96FAE73E}"/>
              </a:ext>
            </a:extLst>
          </p:cNvPr>
          <p:cNvSpPr txBox="1"/>
          <p:nvPr/>
        </p:nvSpPr>
        <p:spPr>
          <a:xfrm>
            <a:off x="7975150" y="5204958"/>
            <a:ext cx="2601689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5400" kern="0" dirty="0">
                <a:solidFill>
                  <a:srgbClr val="000000"/>
                </a:solidFill>
                <a:latin typeface="Khmer OS Siemreap" pitchFamily="2"/>
                <a:cs typeface="Khmer OS Siemreap" pitchFamily="2"/>
              </a:rPr>
              <a:t>លេខ ៤</a:t>
            </a:r>
            <a:endParaRPr lang="en-US" sz="5400" b="0" i="0" u="none" strike="noStrike" kern="1200" cap="none" spc="0" baseline="0" dirty="0">
              <a:solidFill>
                <a:srgbClr val="000000"/>
              </a:solidFill>
              <a:uFillTx/>
              <a:latin typeface="Khmer OS Siemreap" pitchFamily="2"/>
              <a:cs typeface="Khmer OS Siemreap" pitchFamily="2"/>
            </a:endParaRPr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29DD9A-46DA-0AED-B25A-60B4CC8A7C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78686" y="2123782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FCF0E8-55F2-3394-59EA-FBCF30B382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83486" y="4045066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E29D06-C4C0-6858-D9D7-BC025981E8C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23120" y="53370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8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0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1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92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animBg="1"/>
      <p:bldP spid="3" grpId="0"/>
      <p:bldP spid="4" grpId="0" animBg="1"/>
      <p:bldP spid="5" grpId="0"/>
      <p:bldP spid="13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CF35177A-2403-6C20-C681-7E5A53F08E8F}"/>
              </a:ext>
            </a:extLst>
          </p:cNvPr>
          <p:cNvSpPr txBox="1"/>
          <p:nvPr/>
        </p:nvSpPr>
        <p:spPr>
          <a:xfrm>
            <a:off x="1262740" y="2124119"/>
            <a:ext cx="7979235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What grade are you in ? </a:t>
            </a:r>
            <a:r>
              <a:rPr lang="en-US" sz="6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64433DF1-4B57-7FD1-39AE-EB998DA9BFA0}"/>
              </a:ext>
            </a:extLst>
          </p:cNvPr>
          <p:cNvSpPr txBox="1"/>
          <p:nvPr/>
        </p:nvSpPr>
        <p:spPr>
          <a:xfrm>
            <a:off x="1627413" y="3920811"/>
            <a:ext cx="8213273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5400" kern="0" dirty="0">
                <a:solidFill>
                  <a:srgbClr val="FF0000"/>
                </a:solidFill>
                <a:latin typeface="Khmer OS Siemreap" pitchFamily="2"/>
                <a:cs typeface="Khmer OS Siemreap" pitchFamily="2"/>
              </a:rPr>
              <a:t>តើអ្នករៀននៅថ្នាក់ទីប៉ុន្មាន ?</a:t>
            </a:r>
            <a:r>
              <a:rPr lang="en-US" sz="5400" b="0" i="0" u="none" strike="noStrike" kern="1200" cap="none" spc="0" baseline="0" dirty="0">
                <a:solidFill>
                  <a:srgbClr val="FF0000"/>
                </a:solidFill>
                <a:uFillTx/>
                <a:latin typeface="Khmer OS Siemreap" pitchFamily="2"/>
                <a:cs typeface="Khmer OS Siemreap" pitchFamily="2"/>
              </a:rPr>
              <a:t> </a:t>
            </a:r>
          </a:p>
        </p:txBody>
      </p:sp>
      <p:sp>
        <p:nvSpPr>
          <p:cNvPr id="6" name="Half Frame 8">
            <a:extLst>
              <a:ext uri="{FF2B5EF4-FFF2-40B4-BE49-F238E27FC236}">
                <a16:creationId xmlns:a16="http://schemas.microsoft.com/office/drawing/2014/main" id="{D9040CA8-04FE-9AAD-CCDD-E2E0ED6AFBCC}"/>
              </a:ext>
            </a:extLst>
          </p:cNvPr>
          <p:cNvSpPr/>
          <p:nvPr/>
        </p:nvSpPr>
        <p:spPr>
          <a:xfrm>
            <a:off x="0" y="0"/>
            <a:ext cx="1262740" cy="2013856"/>
          </a:xfrm>
          <a:custGeom>
            <a:avLst>
              <a:gd name="f9" fmla="val 31609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1609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Half Frame 9">
            <a:extLst>
              <a:ext uri="{FF2B5EF4-FFF2-40B4-BE49-F238E27FC236}">
                <a16:creationId xmlns:a16="http://schemas.microsoft.com/office/drawing/2014/main" id="{6F1D9484-844E-840A-1312-7529FD6F8474}"/>
              </a:ext>
            </a:extLst>
          </p:cNvPr>
          <p:cNvSpPr/>
          <p:nvPr/>
        </p:nvSpPr>
        <p:spPr>
          <a:xfrm rot="10799991">
            <a:off x="10907493" y="4844143"/>
            <a:ext cx="1262740" cy="2013856"/>
          </a:xfrm>
          <a:custGeom>
            <a:avLst>
              <a:gd name="f9" fmla="val 31609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1609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2A8C7-E871-E135-CEE2-B33FBBF5DDCF}"/>
              </a:ext>
            </a:extLst>
          </p:cNvPr>
          <p:cNvSpPr txBox="1"/>
          <p:nvPr/>
        </p:nvSpPr>
        <p:spPr>
          <a:xfrm>
            <a:off x="2024747" y="472235"/>
            <a:ext cx="243840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E6DA98-1347-B921-63F0-DB6AA70A66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36183" y="229493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7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7247E-5F8B-7B5F-F1AB-A9D54E916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C687F70A-D787-781F-71BB-248E968CF063}"/>
              </a:ext>
            </a:extLst>
          </p:cNvPr>
          <p:cNvSpPr txBox="1"/>
          <p:nvPr/>
        </p:nvSpPr>
        <p:spPr>
          <a:xfrm>
            <a:off x="1262741" y="2124119"/>
            <a:ext cx="5279574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I am in grade 4. </a:t>
            </a:r>
            <a:r>
              <a:rPr lang="en-US" sz="6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6409A01-13E0-3AF4-ABEB-DE55140BEAB1}"/>
              </a:ext>
            </a:extLst>
          </p:cNvPr>
          <p:cNvSpPr txBox="1"/>
          <p:nvPr/>
        </p:nvSpPr>
        <p:spPr>
          <a:xfrm>
            <a:off x="1627413" y="3920811"/>
            <a:ext cx="9051473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5400" b="0" i="0" u="none" strike="noStrike" kern="1200" cap="none" spc="0" baseline="0" dirty="0">
                <a:solidFill>
                  <a:srgbClr val="FF0000"/>
                </a:solidFill>
                <a:uFillTx/>
                <a:latin typeface="Khmer OS Siemreap" pitchFamily="2"/>
                <a:cs typeface="Khmer OS Siemreap" pitchFamily="2"/>
              </a:rPr>
              <a:t>ខ្ញុំ</a:t>
            </a:r>
            <a:r>
              <a:rPr lang="km-KH" sz="5400" dirty="0">
                <a:solidFill>
                  <a:srgbClr val="FF0000"/>
                </a:solidFill>
                <a:latin typeface="Khmer OS Siemreap" pitchFamily="2"/>
                <a:cs typeface="Khmer OS Siemreap" pitchFamily="2"/>
              </a:rPr>
              <a:t>រៀននៅថ្នាក់ទី ៤</a:t>
            </a:r>
            <a:r>
              <a:rPr lang="km-KH" sz="5400" b="0" i="0" u="none" strike="noStrike" kern="1200" cap="none" spc="0" baseline="0" dirty="0">
                <a:solidFill>
                  <a:srgbClr val="FF0000"/>
                </a:solidFill>
                <a:uFillTx/>
                <a:latin typeface="Khmer OS Siemreap" pitchFamily="2"/>
                <a:cs typeface="Khmer OS Siemreap" pitchFamily="2"/>
              </a:rPr>
              <a:t>។</a:t>
            </a:r>
            <a:endParaRPr lang="en-US" sz="5400" b="0" i="0" u="none" strike="noStrike" kern="1200" cap="none" spc="0" baseline="0" dirty="0">
              <a:solidFill>
                <a:srgbClr val="FF0000"/>
              </a:solidFill>
              <a:uFillTx/>
              <a:latin typeface="Khmer OS Siemreap" pitchFamily="2"/>
              <a:cs typeface="Khmer OS Siemreap" pitchFamily="2"/>
            </a:endParaRPr>
          </a:p>
        </p:txBody>
      </p:sp>
      <p:sp>
        <p:nvSpPr>
          <p:cNvPr id="6" name="Half Frame 8">
            <a:extLst>
              <a:ext uri="{FF2B5EF4-FFF2-40B4-BE49-F238E27FC236}">
                <a16:creationId xmlns:a16="http://schemas.microsoft.com/office/drawing/2014/main" id="{B483CAD4-5802-0FF7-8C88-1E627E78B60A}"/>
              </a:ext>
            </a:extLst>
          </p:cNvPr>
          <p:cNvSpPr/>
          <p:nvPr/>
        </p:nvSpPr>
        <p:spPr>
          <a:xfrm>
            <a:off x="0" y="0"/>
            <a:ext cx="1262740" cy="2013856"/>
          </a:xfrm>
          <a:custGeom>
            <a:avLst>
              <a:gd name="f9" fmla="val 31609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1609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Half Frame 9">
            <a:extLst>
              <a:ext uri="{FF2B5EF4-FFF2-40B4-BE49-F238E27FC236}">
                <a16:creationId xmlns:a16="http://schemas.microsoft.com/office/drawing/2014/main" id="{7E30DA3D-CB43-4DA6-BF4D-49B88DB1BDA8}"/>
              </a:ext>
            </a:extLst>
          </p:cNvPr>
          <p:cNvSpPr/>
          <p:nvPr/>
        </p:nvSpPr>
        <p:spPr>
          <a:xfrm rot="10799991">
            <a:off x="10907493" y="4844143"/>
            <a:ext cx="1262740" cy="2013856"/>
          </a:xfrm>
          <a:custGeom>
            <a:avLst>
              <a:gd name="f9" fmla="val 31609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1609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8F5F8D-0405-EA6A-389F-815527451B83}"/>
              </a:ext>
            </a:extLst>
          </p:cNvPr>
          <p:cNvSpPr txBox="1"/>
          <p:nvPr/>
        </p:nvSpPr>
        <p:spPr>
          <a:xfrm>
            <a:off x="2024747" y="472235"/>
            <a:ext cx="243840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B63360-C404-5B5E-7FFB-72E91E52E7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79920" y="23275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0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12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55EFA5A-23A0-D194-DAD4-11390D2C0F91}"/>
              </a:ext>
            </a:extLst>
          </p:cNvPr>
          <p:cNvSpPr txBox="1"/>
          <p:nvPr/>
        </p:nvSpPr>
        <p:spPr>
          <a:xfrm>
            <a:off x="3592805" y="299045"/>
            <a:ext cx="4103918" cy="707882"/>
          </a:xfrm>
          <a:prstGeom prst="rect">
            <a:avLst/>
          </a:prstGeom>
          <a:noFill/>
          <a:ln w="9528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F8CBAD"/>
                </a:solidFill>
                <a:uFillTx/>
                <a:latin typeface="Times New Roman" pitchFamily="18"/>
                <a:cs typeface="Times New Roman" pitchFamily="18"/>
              </a:rPr>
              <a:t>Pair works 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0CA464F-93B3-DE30-A2D6-D9E4EF6395E8}"/>
              </a:ext>
            </a:extLst>
          </p:cNvPr>
          <p:cNvSpPr/>
          <p:nvPr/>
        </p:nvSpPr>
        <p:spPr>
          <a:xfrm>
            <a:off x="7124498" y="1601570"/>
            <a:ext cx="4806246" cy="890512"/>
          </a:xfrm>
          <a:custGeom>
            <a:avLst>
              <a:gd name="f0" fmla="val 1306"/>
              <a:gd name="f1" fmla="val 40574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I am in grade 4 .</a:t>
            </a:r>
            <a:r>
              <a:rPr lang="en-US" sz="3200" dirty="0">
                <a:solidFill>
                  <a:srgbClr val="000000"/>
                </a:solidFill>
                <a:latin typeface="Khmer OS Siemreap" pitchFamily="2"/>
                <a:cs typeface="Khmer OS Siemreap" pitchFamily="2"/>
              </a:rPr>
              <a:t> </a:t>
            </a:r>
            <a:endParaRPr lang="km-KH" sz="3200" dirty="0">
              <a:solidFill>
                <a:srgbClr val="000000"/>
              </a:solidFill>
              <a:latin typeface="Khmer OS Siemreap" pitchFamily="2"/>
              <a:cs typeface="Khmer OS Siemreap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2400" dirty="0">
                <a:solidFill>
                  <a:srgbClr val="000000"/>
                </a:solidFill>
                <a:latin typeface="Khmer OS Siemreap" pitchFamily="2"/>
                <a:cs typeface="Khmer OS Siemreap" pitchFamily="2"/>
              </a:rPr>
              <a:t>ខ្ញុំរៀននៅថ្នាក់ទី ៤ ។</a:t>
            </a:r>
            <a:endParaRPr lang="en-US" sz="3200" b="0" i="0" u="none" strike="noStrike" kern="1200" cap="none" spc="0" baseline="0" dirty="0">
              <a:solidFill>
                <a:srgbClr val="000000"/>
              </a:solidFill>
              <a:uFillTx/>
              <a:latin typeface="Khmer OS Siemreap" pitchFamily="2"/>
              <a:cs typeface="Khmer OS Siemreap" pitchFamily="2"/>
            </a:endParaRPr>
          </a:p>
        </p:txBody>
      </p:sp>
      <p:sp>
        <p:nvSpPr>
          <p:cNvPr id="4" name="Speech Bubble: Rectangle with Corners Rounded 8">
            <a:extLst>
              <a:ext uri="{FF2B5EF4-FFF2-40B4-BE49-F238E27FC236}">
                <a16:creationId xmlns:a16="http://schemas.microsoft.com/office/drawing/2014/main" id="{53B800EC-E677-14B9-14BC-98A7877133FF}"/>
              </a:ext>
            </a:extLst>
          </p:cNvPr>
          <p:cNvSpPr/>
          <p:nvPr/>
        </p:nvSpPr>
        <p:spPr>
          <a:xfrm>
            <a:off x="386964" y="2801630"/>
            <a:ext cx="5257800" cy="794659"/>
          </a:xfrm>
          <a:custGeom>
            <a:avLst>
              <a:gd name="f0" fmla="val 19820"/>
              <a:gd name="f1" fmla="val 42645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Khmer OS Siemreap" pitchFamily="2"/>
              </a:rPr>
              <a:t>What</a:t>
            </a:r>
            <a:r>
              <a:rPr lang="km-KH" sz="3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Khmer OS Siemreap" pitchFamily="2"/>
              </a:rPr>
              <a:t>​​</a:t>
            </a:r>
            <a:r>
              <a:rPr lang="en-US" sz="3200" b="0" i="0" u="none" strike="noStrike" kern="1200" cap="none" spc="0" dirty="0">
                <a:solidFill>
                  <a:srgbClr val="000000"/>
                </a:solidFill>
                <a:uFillTx/>
                <a:latin typeface="Times New Roman" pitchFamily="18"/>
                <a:cs typeface="Khmer OS Siemreap" pitchFamily="2"/>
              </a:rPr>
              <a:t> grade are you in</a:t>
            </a:r>
            <a:r>
              <a:rPr lang="en-US" sz="3200" dirty="0">
                <a:solidFill>
                  <a:srgbClr val="000000"/>
                </a:solidFill>
                <a:latin typeface="Khmer OS Siemreap" pitchFamily="2"/>
                <a:cs typeface="Khmer OS Siemreap" pitchFamily="2"/>
              </a:rPr>
              <a:t>?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Khmer OS Siemreap" pitchFamily="2"/>
                <a:cs typeface="Khmer OS Siemreap" pitchFamily="2"/>
              </a:rPr>
              <a:t> </a:t>
            </a:r>
            <a:endParaRPr lang="en-US" sz="3200" dirty="0">
              <a:solidFill>
                <a:srgbClr val="000000"/>
              </a:solidFill>
              <a:latin typeface="Khmer OS Siemreap" pitchFamily="2"/>
              <a:cs typeface="Khmer OS Siemreap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2800" b="0" i="0" u="none" strike="noStrike" kern="1200" cap="none" spc="0" baseline="0" dirty="0">
                <a:solidFill>
                  <a:srgbClr val="000000"/>
                </a:solidFill>
                <a:uFillTx/>
                <a:latin typeface="Khmer OS Siemreap" pitchFamily="2"/>
                <a:cs typeface="Khmer OS Siemreap" pitchFamily="2"/>
              </a:rPr>
              <a:t>តើ</a:t>
            </a:r>
            <a:r>
              <a:rPr lang="km-KH" sz="2800" dirty="0">
                <a:solidFill>
                  <a:srgbClr val="000000"/>
                </a:solidFill>
                <a:latin typeface="Khmer OS Siemreap" pitchFamily="2"/>
                <a:cs typeface="Khmer OS Siemreap" pitchFamily="2"/>
              </a:rPr>
              <a:t>អ្នករៀនថ្នាក់ទីប៉ុន្មាន </a:t>
            </a:r>
            <a:r>
              <a:rPr lang="km-KH" sz="3200" dirty="0">
                <a:solidFill>
                  <a:srgbClr val="000000"/>
                </a:solidFill>
                <a:latin typeface="Khmer OS Siemreap" pitchFamily="2"/>
                <a:cs typeface="Khmer OS Siemreap" pitchFamily="2"/>
              </a:rPr>
              <a:t>?</a:t>
            </a:r>
            <a:endParaRPr lang="en-US" sz="3200" b="0" i="0" u="none" strike="noStrike" kern="1200" cap="none" spc="0" baseline="0" dirty="0">
              <a:solidFill>
                <a:srgbClr val="000000"/>
              </a:solidFill>
              <a:uFillTx/>
              <a:latin typeface="Khmer OS Siemreap" pitchFamily="2"/>
              <a:cs typeface="Khmer OS Siemreap" pitchFamily="2"/>
            </a:endParaRPr>
          </a:p>
        </p:txBody>
      </p:sp>
      <p:sp>
        <p:nvSpPr>
          <p:cNvPr id="5" name="Half Frame 9">
            <a:extLst>
              <a:ext uri="{FF2B5EF4-FFF2-40B4-BE49-F238E27FC236}">
                <a16:creationId xmlns:a16="http://schemas.microsoft.com/office/drawing/2014/main" id="{32D867EF-B5C0-F6FE-C079-6763884807A4}"/>
              </a:ext>
            </a:extLst>
          </p:cNvPr>
          <p:cNvSpPr/>
          <p:nvPr/>
        </p:nvSpPr>
        <p:spPr>
          <a:xfrm rot="10799991">
            <a:off x="10907493" y="4844143"/>
            <a:ext cx="1262740" cy="2013856"/>
          </a:xfrm>
          <a:custGeom>
            <a:avLst>
              <a:gd name="f9" fmla="val 31609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1609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Half Frame 10">
            <a:extLst>
              <a:ext uri="{FF2B5EF4-FFF2-40B4-BE49-F238E27FC236}">
                <a16:creationId xmlns:a16="http://schemas.microsoft.com/office/drawing/2014/main" id="{2819CC8E-D289-0CC1-925F-C58E67DD44ED}"/>
              </a:ext>
            </a:extLst>
          </p:cNvPr>
          <p:cNvSpPr/>
          <p:nvPr/>
        </p:nvSpPr>
        <p:spPr>
          <a:xfrm>
            <a:off x="0" y="0"/>
            <a:ext cx="1262740" cy="2013856"/>
          </a:xfrm>
          <a:custGeom>
            <a:avLst>
              <a:gd name="f9" fmla="val 31609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1609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64D06751-9B72-1C20-686D-98A565B28F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3555" r="35316" b="5053"/>
          <a:stretch>
            <a:fillRect/>
          </a:stretch>
        </p:blipFill>
        <p:spPr>
          <a:xfrm>
            <a:off x="5354196" y="3850392"/>
            <a:ext cx="3525633" cy="30076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D1AAAC-82D5-AC38-921F-11A135C80F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1370" y="3850392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867079-5266-FF0F-C57D-970E4021CB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97890" y="17090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7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12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7FAFF463-B471-7F9B-0391-DA4D8862A37E}"/>
              </a:ext>
            </a:extLst>
          </p:cNvPr>
          <p:cNvSpPr txBox="1"/>
          <p:nvPr/>
        </p:nvSpPr>
        <p:spPr>
          <a:xfrm>
            <a:off x="4844143" y="460921"/>
            <a:ext cx="4038603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2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  <a:cs typeface="DaunPenh" pitchFamily="2"/>
              </a:rPr>
              <a:t> </a:t>
            </a:r>
            <a:r>
              <a:rPr lang="en-US" sz="2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Group Work 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507E32F-3157-0555-2281-ADB8E60B4751}"/>
              </a:ext>
            </a:extLst>
          </p:cNvPr>
          <p:cNvSpPr txBox="1"/>
          <p:nvPr/>
        </p:nvSpPr>
        <p:spPr>
          <a:xfrm>
            <a:off x="4844144" y="1544284"/>
            <a:ext cx="2645228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What</a:t>
            </a:r>
            <a:r>
              <a:rPr lang="km-KH" sz="2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​ 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grade are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you in ? 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71F555BE-D3CA-CBC0-10CA-691696C13CAC}"/>
              </a:ext>
            </a:extLst>
          </p:cNvPr>
          <p:cNvSpPr txBox="1"/>
          <p:nvPr/>
        </p:nvSpPr>
        <p:spPr>
          <a:xfrm>
            <a:off x="2605658" y="3222197"/>
            <a:ext cx="3356138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I am in grade 4.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What grade are you in? 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219E3CC9-C982-79C0-BFB7-545171344CE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33012" t="1" r="52621" b="-2215"/>
          <a:stretch>
            <a:fillRect/>
          </a:stretch>
        </p:blipFill>
        <p:spPr>
          <a:xfrm>
            <a:off x="3816751" y="1101934"/>
            <a:ext cx="757443" cy="15072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0FB473A5-A349-7247-995E-AE328D2CE56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65401" t="1" r="19549" b="1661"/>
          <a:stretch>
            <a:fillRect/>
          </a:stretch>
        </p:blipFill>
        <p:spPr>
          <a:xfrm>
            <a:off x="10096375" y="2974936"/>
            <a:ext cx="714338" cy="13055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49857E00-DF16-2269-C05A-729C9203FC5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" r="81083" b="-5123"/>
          <a:stretch>
            <a:fillRect/>
          </a:stretch>
        </p:blipFill>
        <p:spPr>
          <a:xfrm>
            <a:off x="4102958" y="4880454"/>
            <a:ext cx="975811" cy="15166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Freeform 4">
            <a:extLst>
              <a:ext uri="{FF2B5EF4-FFF2-40B4-BE49-F238E27FC236}">
                <a16:creationId xmlns:a16="http://schemas.microsoft.com/office/drawing/2014/main" id="{455AC3AB-2B0B-D60A-C5F4-3E673DE0477E}"/>
              </a:ext>
            </a:extLst>
          </p:cNvPr>
          <p:cNvSpPr/>
          <p:nvPr/>
        </p:nvSpPr>
        <p:spPr>
          <a:xfrm>
            <a:off x="1381283" y="2920803"/>
            <a:ext cx="975481" cy="1062359"/>
          </a:xfrm>
          <a:custGeom>
            <a:avLst/>
            <a:gdLst>
              <a:gd name="f0" fmla="val w"/>
              <a:gd name="f1" fmla="val h"/>
              <a:gd name="f2" fmla="val 0"/>
              <a:gd name="f3" fmla="val 1950955"/>
              <a:gd name="f4" fmla="val 2124712"/>
              <a:gd name="f5" fmla="*/ f0 1 1950955"/>
              <a:gd name="f6" fmla="*/ f1 1 2124712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1950955"/>
              <a:gd name="f13" fmla="*/ f10 1 2124712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950955" h="2124712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11">
              <a:alphaModFix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88D1DAE1-BC20-DEFE-D5DA-10BC003D035E}"/>
              </a:ext>
            </a:extLst>
          </p:cNvPr>
          <p:cNvSpPr/>
          <p:nvPr/>
        </p:nvSpPr>
        <p:spPr>
          <a:xfrm rot="9409234" flipH="1">
            <a:off x="2527327" y="2053789"/>
            <a:ext cx="1414851" cy="756949"/>
          </a:xfrm>
          <a:custGeom>
            <a:avLst/>
            <a:gdLst>
              <a:gd name="f0" fmla="val w"/>
              <a:gd name="f1" fmla="val h"/>
              <a:gd name="f2" fmla="val 0"/>
              <a:gd name="f3" fmla="val 2829700"/>
              <a:gd name="f4" fmla="val 1513889"/>
              <a:gd name="f5" fmla="val 2829699"/>
              <a:gd name="f6" fmla="val 1513890"/>
              <a:gd name="f7" fmla="*/ f0 1 2829700"/>
              <a:gd name="f8" fmla="*/ f1 1 1513889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2829700"/>
              <a:gd name="f15" fmla="*/ f12 1 1513889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2829700" h="151388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blipFill>
            <a:blip r:embed="rId13">
              <a:alphaModFix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410D4ED8-D243-EF96-3DF3-BA24DDD1C3EF}"/>
              </a:ext>
            </a:extLst>
          </p:cNvPr>
          <p:cNvSpPr/>
          <p:nvPr/>
        </p:nvSpPr>
        <p:spPr>
          <a:xfrm rot="3492322" flipH="1">
            <a:off x="2527325" y="4475574"/>
            <a:ext cx="1414851" cy="756949"/>
          </a:xfrm>
          <a:custGeom>
            <a:avLst/>
            <a:gdLst>
              <a:gd name="f0" fmla="val w"/>
              <a:gd name="f1" fmla="val h"/>
              <a:gd name="f2" fmla="val 0"/>
              <a:gd name="f3" fmla="val 2829700"/>
              <a:gd name="f4" fmla="val 1513889"/>
              <a:gd name="f5" fmla="val 2829699"/>
              <a:gd name="f6" fmla="val 1513890"/>
              <a:gd name="f7" fmla="*/ f0 1 2829700"/>
              <a:gd name="f8" fmla="*/ f1 1 1513889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2829700"/>
              <a:gd name="f15" fmla="*/ f12 1 1513889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2829700" h="151388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blipFill>
            <a:blip r:embed="rId13">
              <a:alphaModFix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F9555D9-BBF2-4ECD-ED15-5CD6EC3B1CF1}"/>
              </a:ext>
            </a:extLst>
          </p:cNvPr>
          <p:cNvSpPr/>
          <p:nvPr/>
        </p:nvSpPr>
        <p:spPr>
          <a:xfrm rot="19961054" flipH="1">
            <a:off x="7406121" y="4669958"/>
            <a:ext cx="1414851" cy="756949"/>
          </a:xfrm>
          <a:custGeom>
            <a:avLst/>
            <a:gdLst>
              <a:gd name="f0" fmla="val w"/>
              <a:gd name="f1" fmla="val h"/>
              <a:gd name="f2" fmla="val 0"/>
              <a:gd name="f3" fmla="val 2829700"/>
              <a:gd name="f4" fmla="val 1513889"/>
              <a:gd name="f5" fmla="val 2829699"/>
              <a:gd name="f6" fmla="val 1513890"/>
              <a:gd name="f7" fmla="*/ f0 1 2829700"/>
              <a:gd name="f8" fmla="*/ f1 1 1513889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2829700"/>
              <a:gd name="f15" fmla="*/ f12 1 1513889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2829700" h="151388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blipFill>
            <a:blip r:embed="rId13">
              <a:alphaModFix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5F949704-6B22-B774-2BD4-67E775439081}"/>
              </a:ext>
            </a:extLst>
          </p:cNvPr>
          <p:cNvSpPr/>
          <p:nvPr/>
        </p:nvSpPr>
        <p:spPr>
          <a:xfrm rot="14644304" flipH="1">
            <a:off x="7197209" y="1967507"/>
            <a:ext cx="1414851" cy="756949"/>
          </a:xfrm>
          <a:custGeom>
            <a:avLst/>
            <a:gdLst>
              <a:gd name="f0" fmla="val w"/>
              <a:gd name="f1" fmla="val h"/>
              <a:gd name="f2" fmla="val 0"/>
              <a:gd name="f3" fmla="val 2829700"/>
              <a:gd name="f4" fmla="val 1513889"/>
              <a:gd name="f5" fmla="val 2829699"/>
              <a:gd name="f6" fmla="val 1513890"/>
              <a:gd name="f7" fmla="*/ f0 1 2829700"/>
              <a:gd name="f8" fmla="*/ f1 1 1513889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2829700"/>
              <a:gd name="f15" fmla="*/ f12 1 1513889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2829700" h="151388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blipFill>
            <a:blip r:embed="rId13">
              <a:alphaModFix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D998336C-AED2-67EF-501F-735478D2ED64}"/>
              </a:ext>
            </a:extLst>
          </p:cNvPr>
          <p:cNvSpPr txBox="1"/>
          <p:nvPr/>
        </p:nvSpPr>
        <p:spPr>
          <a:xfrm>
            <a:off x="5078769" y="5346170"/>
            <a:ext cx="3356138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I am in grade 5.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What grade are you in? 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8E4AB764-C03C-1D2B-577D-DB21B6E8343D}"/>
              </a:ext>
            </a:extLst>
          </p:cNvPr>
          <p:cNvSpPr txBox="1"/>
          <p:nvPr/>
        </p:nvSpPr>
        <p:spPr>
          <a:xfrm>
            <a:off x="6819364" y="3165155"/>
            <a:ext cx="3356138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I am in grade </a:t>
            </a:r>
            <a:r>
              <a:rPr lang="en-US" sz="24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3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What grade are you in?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D54ABD-2D50-2703-80C9-A535ECBF71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072176" y="1212187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CF38D5-55B7-3ED8-0E1C-AA4B46C26B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41272" y="3222197"/>
            <a:ext cx="609600" cy="6096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52E3E1-7965-208B-EBCB-5CB8A699546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16257" y="5531766"/>
            <a:ext cx="609600" cy="6096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9C24CA-438A-EC0D-4121-6415011FA88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182688" y="30586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6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72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05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5EEA14-E256-721A-4384-836358F052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5490" y="0"/>
            <a:ext cx="6788253" cy="678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5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130</Words>
  <Application>Microsoft Office PowerPoint</Application>
  <PresentationFormat>Widescreen</PresentationFormat>
  <Paragraphs>31</Paragraphs>
  <Slides>7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Khmer OS Siemreap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Czyrenne C. Malonzo</cp:lastModifiedBy>
  <cp:revision>3</cp:revision>
  <dcterms:created xsi:type="dcterms:W3CDTF">2024-10-29T07:16:32Z</dcterms:created>
  <dcterms:modified xsi:type="dcterms:W3CDTF">2024-12-12T08:55:30Z</dcterms:modified>
</cp:coreProperties>
</file>