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3"/>
  </p:notesMasterIdLst>
  <p:sldIdLst>
    <p:sldId id="282" r:id="rId2"/>
    <p:sldId id="333" r:id="rId3"/>
    <p:sldId id="334" r:id="rId4"/>
    <p:sldId id="336" r:id="rId5"/>
    <p:sldId id="337" r:id="rId6"/>
    <p:sldId id="338" r:id="rId7"/>
    <p:sldId id="324" r:id="rId8"/>
    <p:sldId id="326" r:id="rId9"/>
    <p:sldId id="327" r:id="rId10"/>
    <p:sldId id="325" r:id="rId11"/>
    <p:sldId id="283" r:id="rId12"/>
  </p:sldIdLst>
  <p:sldSz cx="9144000" cy="5143500" type="screen16x9"/>
  <p:notesSz cx="6858000" cy="9144000"/>
  <p:embeddedFontLst>
    <p:embeddedFont>
      <p:font typeface="Canva Sans" panose="020B0604020202020204" charset="0"/>
      <p:regular r:id="rId14"/>
    </p:embeddedFont>
    <p:embeddedFont>
      <p:font typeface="Comic Sans" panose="020B0604020202020204" charset="0"/>
      <p:regular r:id="rId15"/>
    </p:embeddedFont>
    <p:embeddedFont>
      <p:font typeface="Khmer S1" panose="020B0604020202020204" charset="0"/>
      <p:regular r:id="rId16"/>
    </p:embeddedFont>
    <p:embeddedFont>
      <p:font typeface="Lilita One" panose="020B0604020202020204" charset="0"/>
      <p:regular r:id="rId17"/>
    </p:embeddedFont>
    <p:embeddedFont>
      <p:font typeface="Merriweather Bold" panose="020B0604020202020204" charset="0"/>
      <p:regular r:id="rId18"/>
    </p:embeddedFont>
    <p:embeddedFont>
      <p:font typeface="More Sugar" panose="020B0604020202020204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3883" autoAdjust="0"/>
  </p:normalViewPr>
  <p:slideViewPr>
    <p:cSldViewPr snapToGrid="0">
      <p:cViewPr varScale="1">
        <p:scale>
          <a:sx n="102" d="100"/>
          <a:sy n="102" d="100"/>
        </p:scale>
        <p:origin x="102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microsoft.com/office/2007/relationships/media" Target="../media/media9.m4a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svg"/><Relationship Id="rId4" Type="http://schemas.openxmlformats.org/officeDocument/2006/relationships/audio" Target="../media/media9.m4a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6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2903220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5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1 Shops and Shopping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1 Selling food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 page 11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4" name="Freeform 4"/>
          <p:cNvSpPr/>
          <p:nvPr/>
        </p:nvSpPr>
        <p:spPr>
          <a:xfrm>
            <a:off x="567160" y="2681308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5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6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7" name="TextBox 7"/>
          <p:cNvSpPr txBox="1"/>
          <p:nvPr/>
        </p:nvSpPr>
        <p:spPr>
          <a:xfrm>
            <a:off x="3045470" y="1342370"/>
            <a:ext cx="4057870" cy="40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0167" y="3137059"/>
            <a:ext cx="368021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 sells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garlic.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90397" y="4294287"/>
            <a:ext cx="363077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 sells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………..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94028" y="2306940"/>
            <a:ext cx="372639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 sells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………..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she sell in her shop?</a:t>
            </a:r>
            <a:endParaRPr lang="en-US" sz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 </a:t>
            </a:r>
            <a:endParaRPr lang="en-US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sp>
        <p:nvSpPr>
          <p:cNvPr id="11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2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13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14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20" name="Parallelogram 19"/>
          <p:cNvSpPr/>
          <p:nvPr/>
        </p:nvSpPr>
        <p:spPr>
          <a:xfrm>
            <a:off x="247188" y="123649"/>
            <a:ext cx="8653111" cy="78618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Fish-garlic-honey-jam-ice </a:t>
            </a:r>
            <a:r>
              <a:rPr 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cream…..</a:t>
            </a:r>
            <a:endParaRPr lang="en-US" sz="20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03EFC2-3833-ADDE-8BFF-57332241E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00277" y="1687698"/>
            <a:ext cx="447198" cy="447198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A85BD7-ABA2-DA10-7760-B7FE82EA35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8643" y="3076180"/>
            <a:ext cx="445054" cy="44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Shop 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ហាង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5122" name="Picture 2" descr="Pregnant woman shopping maternity clothes Animated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742" y="1810968"/>
            <a:ext cx="28003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3905F3-A232-D7BF-025A-40C871FA3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428" y="150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Sell  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លក់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4098" name="Picture 2" descr="Verdulería Y Mercado Latino GIF - Market Come And Get It - Discover &amp; Share 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533" y="1499079"/>
            <a:ext cx="40576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0D0200-5C86-DDFE-9D47-A2383FC03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952" y="1499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Garlic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ខ្ទឹមស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3074" name="Picture 2" descr="Garlic GIFs | Ten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87" y="1923188"/>
            <a:ext cx="2674744" cy="15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00605D-F088-8B6E-2D88-2404B9161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379" y="1512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Honey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ទឹកឃ្មុំ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2050" name="Picture 2" descr="Honey Gif - Bogusia - GIF เคลื่อนไหวฟรี - PicMi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58" y="807804"/>
            <a:ext cx="2204853" cy="331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7BAE9E-7EA4-6C14-5BB3-85B885164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771" y="1575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071111" y="1125157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0070C0"/>
                </a:solidFill>
                <a:latin typeface="Merriweather Bold"/>
              </a:rPr>
              <a:t>Ice cream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chemeClr val="accent3">
                    <a:lumMod val="75000"/>
                  </a:schemeClr>
                </a:solidFill>
                <a:cs typeface="Khmer S1"/>
              </a:rPr>
              <a:t>ការ៉េម</a:t>
            </a:r>
            <a:endParaRPr lang="en-US" sz="6000" dirty="0">
              <a:solidFill>
                <a:schemeClr val="accent3">
                  <a:lumMod val="75000"/>
                </a:schemeClr>
              </a:solidFill>
              <a:cs typeface="Khmer S1"/>
            </a:endParaRPr>
          </a:p>
        </p:txBody>
      </p:sp>
      <p:pic>
        <p:nvPicPr>
          <p:cNvPr id="1026" name="Picture 2" descr="Ice Cream Kawaii Sticker - Ice cream Kawaii - Discover &amp; Share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188" y="864781"/>
            <a:ext cx="3486962" cy="348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96A1E4-AA3F-4BAB-8AD7-632A6E0C0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152" y="1682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57868"/>
            <a:ext cx="7334450" cy="462012"/>
          </a:xfrm>
          <a:prstGeom prst="parallelogram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153681" y="1624965"/>
            <a:ext cx="6208207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sell in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shop?</a:t>
            </a:r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olded Corner 10"/>
          <p:cNvSpPr/>
          <p:nvPr/>
        </p:nvSpPr>
        <p:spPr>
          <a:xfrm>
            <a:off x="530198" y="3036570"/>
            <a:ext cx="5417613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altLang="ja-JP" sz="28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តើ</a:t>
            </a:r>
            <a:r>
              <a:rPr lang="km-KH" altLang="ja-JP" sz="2800" u="sng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នាង</a:t>
            </a:r>
            <a:r>
              <a:rPr lang="km-KH" altLang="ja-JP" sz="28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លក់អ្វីនៅក្នុងហាងរបស់</a:t>
            </a:r>
            <a:r>
              <a:rPr lang="km-KH" altLang="ja-JP" sz="2800" u="sng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នាង</a:t>
            </a:r>
            <a:r>
              <a:rPr lang="km-KH" altLang="ja-JP" sz="28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?</a:t>
            </a:r>
            <a:endParaRPr lang="en-US" altLang="ja-JP" sz="28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6146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7074482" y="1329791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AA6862-4F8D-8FC2-5DCC-C4CE904C4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6305" y="1716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/>
          <p:cNvSpPr/>
          <p:nvPr/>
        </p:nvSpPr>
        <p:spPr>
          <a:xfrm>
            <a:off x="943276" y="257868"/>
            <a:ext cx="7334450" cy="462012"/>
          </a:xfrm>
          <a:prstGeom prst="parallelogram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5" name="Folded Corner 4"/>
          <p:cNvSpPr/>
          <p:nvPr/>
        </p:nvSpPr>
        <p:spPr>
          <a:xfrm>
            <a:off x="2160669" y="1312959"/>
            <a:ext cx="6576077" cy="701040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She sells 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  <a:ea typeface="Arial"/>
                <a:cs typeface="Arial"/>
              </a:rPr>
              <a:t>garlic.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2897204" y="2876825"/>
            <a:ext cx="5380522" cy="773703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នាងលក់</a:t>
            </a:r>
            <a:r>
              <a:rPr lang="km-KH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ខ្ទឹមស។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7170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EA5561-36F5-05B0-B2B1-790FEDB38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821" y="1404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1304312" y="1366074"/>
            <a:ext cx="6395090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7"/>
          <p:cNvSpPr txBox="1"/>
          <p:nvPr/>
        </p:nvSpPr>
        <p:spPr>
          <a:xfrm>
            <a:off x="1174792" y="1258206"/>
            <a:ext cx="6524610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sell in </a:t>
            </a:r>
            <a:r>
              <a:rPr lang="en-US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shop?</a:t>
            </a:r>
            <a:endParaRPr 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1913325" y="2716566"/>
            <a:ext cx="553250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1913325" y="2927715"/>
            <a:ext cx="553250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She sells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garlic.</a:t>
            </a:r>
          </a:p>
        </p:txBody>
      </p:sp>
      <p:sp>
        <p:nvSpPr>
          <p:cNvPr id="9" name="Parallelogram 8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5122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lelogram 9"/>
          <p:cNvSpPr/>
          <p:nvPr/>
        </p:nvSpPr>
        <p:spPr>
          <a:xfrm>
            <a:off x="545567" y="4303059"/>
            <a:ext cx="6731214" cy="783771"/>
          </a:xfrm>
          <a:prstGeom prst="parallelogram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Fish-garlic-honey-jam-ice cream…..</a:t>
            </a:r>
            <a:endParaRPr lang="en-US" sz="22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E42A2C-D1DA-DF74-3E14-0B488593E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35224" y="2716566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F45331-4375-3830-8520-FBA780B152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192" y="1279175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602B2D-C673-C072-2B5C-3074463EB0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758" y="4413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7484</TotalTime>
  <Words>145</Words>
  <Application>Microsoft Office PowerPoint</Application>
  <PresentationFormat>On-screen Show (16:9)</PresentationFormat>
  <Paragraphs>43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Lilita One</vt:lpstr>
      <vt:lpstr>Khmer S1</vt:lpstr>
      <vt:lpstr>More Sugar</vt:lpstr>
      <vt:lpstr>Arial</vt:lpstr>
      <vt:lpstr>Comic Sans</vt:lpstr>
      <vt:lpstr>Poppins</vt:lpstr>
      <vt:lpstr>Merriweather Bold</vt:lpstr>
      <vt:lpstr>Canva Sans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327</cp:revision>
  <dcterms:modified xsi:type="dcterms:W3CDTF">2024-12-17T15:16:02Z</dcterms:modified>
</cp:coreProperties>
</file>