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82" r:id="rId2"/>
    <p:sldId id="334" r:id="rId3"/>
    <p:sldId id="335" r:id="rId4"/>
    <p:sldId id="336" r:id="rId5"/>
    <p:sldId id="338" r:id="rId6"/>
    <p:sldId id="337" r:id="rId7"/>
    <p:sldId id="339" r:id="rId8"/>
    <p:sldId id="324" r:id="rId9"/>
    <p:sldId id="326" r:id="rId10"/>
    <p:sldId id="327" r:id="rId11"/>
    <p:sldId id="325" r:id="rId12"/>
    <p:sldId id="283" r:id="rId13"/>
  </p:sldIdLst>
  <p:sldSz cx="9144000" cy="5143500" type="screen16x9"/>
  <p:notesSz cx="6858000" cy="9144000"/>
  <p:embeddedFontLst>
    <p:embeddedFont>
      <p:font typeface="Canva Sans" panose="020B0604020202020204" charset="0"/>
      <p:regular r:id="rId15"/>
    </p:embeddedFont>
    <p:embeddedFont>
      <p:font typeface="Comic Sans" panose="020B0604020202020204" charset="0"/>
      <p:regular r:id="rId16"/>
    </p:embeddedFont>
    <p:embeddedFont>
      <p:font typeface="Khmer S1" panose="020B0604020202020204" charset="0"/>
      <p:regular r:id="rId17"/>
    </p:embeddedFont>
    <p:embeddedFont>
      <p:font typeface="Lilita One" panose="020B0604020202020204" charset="0"/>
      <p:regular r:id="rId18"/>
    </p:embeddedFont>
    <p:embeddedFont>
      <p:font typeface="Merriweather Bold" panose="020B0604020202020204" charset="0"/>
      <p:regular r:id="rId19"/>
    </p:embeddedFont>
    <p:embeddedFont>
      <p:font typeface="More Sugar" panose="020B060402020202020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102" d="100"/>
          <a:sy n="102" d="100"/>
        </p:scale>
        <p:origin x="10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8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microsoft.com/office/2007/relationships/media" Target="../media/media10.m4a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svg"/><Relationship Id="rId4" Type="http://schemas.openxmlformats.org/officeDocument/2006/relationships/audio" Target="../media/media10.m4a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Shops and Shopping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 Selling Things By The Road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they sell?</a:t>
            </a:r>
            <a:endParaRPr lang="en-US" sz="1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19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/>
          <p:cNvSpPr txBox="1"/>
          <p:nvPr/>
        </p:nvSpPr>
        <p:spPr>
          <a:xfrm>
            <a:off x="1174792" y="1535855"/>
            <a:ext cx="6524610" cy="312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sell?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0"/>
          <p:cNvSpPr txBox="1"/>
          <p:nvPr/>
        </p:nvSpPr>
        <p:spPr>
          <a:xfrm>
            <a:off x="1913325" y="2927715"/>
            <a:ext cx="5532504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sell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rice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5" name="Parallelogram 14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16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/>
          <p:cNvSpPr/>
          <p:nvPr/>
        </p:nvSpPr>
        <p:spPr>
          <a:xfrm>
            <a:off x="545567" y="4572000"/>
            <a:ext cx="6727103" cy="514830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Rice , tea, pineapple, sugar, quail…….</a:t>
            </a:r>
            <a:endParaRPr lang="en-US" sz="24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75F28-5EFC-D713-8528-B5F03C3C4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192" y="131577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45F3E2-8AA6-C201-B568-CFBEBEBAE4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5929" y="268546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0F288-CF21-850D-22DB-8CDE3B05BD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676" y="4477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3230461" cy="312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sell?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802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sell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rice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sell?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90397" y="4294287"/>
            <a:ext cx="34914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sell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sell?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00383" y="2306940"/>
            <a:ext cx="30267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sell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sell?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Rice , tea, pineapple, sugar, quail……..</a:t>
            </a:r>
            <a:endParaRPr lang="en-US" sz="1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10CF8F-B465-3F2A-B554-05193C7E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37875" y="1237192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99CE05-6E01-8390-249C-2C1455316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3867" y="3052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0070C0"/>
                </a:solidFill>
                <a:latin typeface="Merriweather Bold"/>
              </a:rPr>
              <a:t>They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ពួកគេ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4" name="Picture 2" descr="Verdulería Y Mercado Latino GIF - Market Come And Get It - Discover &amp; Share 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22" y="1456549"/>
            <a:ext cx="40576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93F0C4-AA56-7927-DBA7-9AD0F4CDC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381" y="1300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3">
                    <a:lumMod val="75000"/>
                  </a:schemeClr>
                </a:solidFill>
                <a:latin typeface="Merriweather Bold"/>
              </a:rPr>
              <a:t>Pineapple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ផ្លែម្នាស់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6" name="Picture 2" descr="pineapple on Make a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03" y="114034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3A6CE6-6C3A-4A94-23DC-FCEEFB68A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37" y="223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Merriweather Bold"/>
              </a:rPr>
              <a:t>Rice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1">
                    <a:lumMod val="75000"/>
                  </a:schemeClr>
                </a:solidFill>
                <a:cs typeface="Khmer S1"/>
              </a:rPr>
              <a:t>អង្ករ</a:t>
            </a:r>
            <a:endParaRPr lang="en-US" sz="6000" dirty="0">
              <a:solidFill>
                <a:schemeClr val="accent1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ភ្នំពេញ ប៉ុស្ដិ៍ | ​សហព័ន្ធ​ស្រូវ​អង្ករ​ នឹង​ព្យាយាម​តវ៉ា​ទៅ​អន្តរជាតិ​ករណី​ អង្ករ​កម្ពុជ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0" y="1034312"/>
            <a:ext cx="3690207" cy="24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0F21D7-EECA-47C5-A88D-28C42550C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03" y="144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Tea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តែ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Full Leaf Tea Company GIFs on GIPHY - Be 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40" y="1038347"/>
            <a:ext cx="2456104" cy="24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354B27-F337-EFB0-0315-2ECB89C6F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28" y="1300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Merriweather Bold"/>
              </a:rPr>
              <a:t>sugar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2">
                    <a:lumMod val="75000"/>
                  </a:schemeClr>
                </a:solidFill>
                <a:cs typeface="Khmer S1"/>
              </a:rPr>
              <a:t>ស្ករ</a:t>
            </a:r>
            <a:endParaRPr lang="en-US" sz="6000" dirty="0">
              <a:solidFill>
                <a:schemeClr val="accent2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5122" name="Picture 2" descr="Excess Sugar Consumption: Is it Ruining Your Health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984247"/>
            <a:ext cx="33147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4FDED5-C8BC-0349-E4C0-99685EA6A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49" y="1240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Merriweather Bold"/>
              </a:rPr>
              <a:t>Quail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C00000"/>
                </a:solidFill>
                <a:cs typeface="Khmer S1"/>
              </a:rPr>
              <a:t>សត្វក្រួច</a:t>
            </a:r>
            <a:endParaRPr lang="en-US" sz="6000" dirty="0">
              <a:solidFill>
                <a:srgbClr val="C00000"/>
              </a:solidFill>
              <a:cs typeface="Khmer S1"/>
            </a:endParaRPr>
          </a:p>
        </p:txBody>
      </p:sp>
      <p:pic>
        <p:nvPicPr>
          <p:cNvPr id="6146" name="Picture 2" descr="just to break my own fall — starsnuffer: California Quail facts:  extremely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21" y="1386071"/>
            <a:ext cx="25527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F5F9AE-666B-A024-6704-4F922B9CF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91" y="1240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do they sell?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តើពួកគេលក់អ្វីខ្លះ?</a:t>
            </a:r>
            <a:endParaRPr lang="en-US" altLang="ja-JP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9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FBDA5A-1683-E84B-4DE1-AEBFF32AD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198" y="171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They sell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rice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2897204" y="2913157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ពួកគេលក់ 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អង្ករ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1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F794FB-0E74-A340-2ADB-B15DFB536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492" y="140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7169</TotalTime>
  <Words>137</Words>
  <Application>Microsoft Office PowerPoint</Application>
  <PresentationFormat>On-screen Show (16:9)</PresentationFormat>
  <Paragraphs>45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Merriweather Bold</vt:lpstr>
      <vt:lpstr>Poppins</vt:lpstr>
      <vt:lpstr>More Sugar</vt:lpstr>
      <vt:lpstr>Arial</vt:lpstr>
      <vt:lpstr>Khmer S1</vt:lpstr>
      <vt:lpstr>Comic Sans</vt:lpstr>
      <vt:lpstr>Lilita One</vt:lpstr>
      <vt:lpstr>Canva Sans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328</cp:revision>
  <dcterms:modified xsi:type="dcterms:W3CDTF">2024-12-17T15:28:30Z</dcterms:modified>
</cp:coreProperties>
</file>