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3" r:id="rId3"/>
    <p:sldId id="335" r:id="rId4"/>
    <p:sldId id="337" r:id="rId5"/>
    <p:sldId id="339" r:id="rId6"/>
    <p:sldId id="340" r:id="rId7"/>
    <p:sldId id="341" r:id="rId8"/>
    <p:sldId id="342" r:id="rId9"/>
    <p:sldId id="34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3883" autoAdjust="0"/>
  </p:normalViewPr>
  <p:slideViewPr>
    <p:cSldViewPr snapToGrid="0">
      <p:cViewPr varScale="1">
        <p:scale>
          <a:sx n="98" d="100"/>
          <a:sy n="98" d="100"/>
        </p:scale>
        <p:origin x="84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7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7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90306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Shops and Shopping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Shopping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watermelons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you want buy?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305485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How many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ចំនួនប៉ុន្មាន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Math riddles time! | Baamboozle - Baamboozle | The Most Fun Classroom Game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488280"/>
            <a:ext cx="3146425" cy="23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0F8B3D-DA5A-AD76-F8FF-F5CEDEDF0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066" y="2363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7030A0"/>
                </a:solidFill>
                <a:latin typeface="Merriweather Bold"/>
              </a:rPr>
              <a:t>Umbrella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7030A0"/>
                </a:solidFill>
                <a:cs typeface="Khmer S1"/>
              </a:rPr>
              <a:t>ឆ័ត្រ</a:t>
            </a:r>
            <a:endParaRPr lang="en-US" sz="6000" dirty="0">
              <a:solidFill>
                <a:srgbClr val="7030A0"/>
              </a:solidFill>
              <a:cs typeface="Khmer S1"/>
            </a:endParaRPr>
          </a:p>
        </p:txBody>
      </p:sp>
      <p:pic>
        <p:nvPicPr>
          <p:cNvPr id="1026" name="Picture 2" descr="Protect War Sticker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92" y="453656"/>
            <a:ext cx="4040373" cy="40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2FF9DD-25B6-A32B-9950-F361D3AAB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4728" y="1200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Watermelon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3">
                    <a:lumMod val="75000"/>
                  </a:schemeClr>
                </a:solidFill>
                <a:cs typeface="Khmer S1"/>
              </a:rPr>
              <a:t>ផ្លែឪឡឹក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4" name="Picture 2" descr="Some boring little thing. (GIF) :: Behan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15" y="2142915"/>
            <a:ext cx="3347115" cy="1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5CD3E6-4562-D499-6ACA-88C0AEC9D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0417" y="1301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altLang="ja-JP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many </a:t>
            </a:r>
            <a:r>
              <a:rPr lang="en-US" altLang="ja-JP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watermelons</a:t>
            </a:r>
            <a:r>
              <a:rPr lang="en-US" altLang="ja-JP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do you want to buy?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តើអ្នកចង់ទិញ</a:t>
            </a:r>
            <a:r>
              <a:rPr lang="km-KH" altLang="ja-JP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ឪឡឹក</a:t>
            </a: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ប៉ុន្មាន?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FA9E4D-C50C-37C1-ADA4-36F16660B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743" y="2376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want to buy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2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watermelons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897204" y="2913157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ខ្ញុំចង់ទិញ </a:t>
            </a: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ឪឡឹក </a:t>
            </a:r>
            <a:r>
              <a:rPr lang="km-KH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២ផ្លែ។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532525-B74E-B60D-29B7-D900FF26E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8630" y="1359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535855"/>
            <a:ext cx="65246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altLang="ja-JP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altLang="ja-JP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watermelons</a:t>
            </a:r>
            <a:r>
              <a:rPr lang="en-US" altLang="ja-JP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want to buy?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want to buy 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2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watermelons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525294" y="4572000"/>
            <a:ext cx="7752432" cy="514830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 umbrella, a watermelon, zipper, vegetables, orange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7B080F-18CD-3DB5-9D7E-1E7212DA8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8476" y="452461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7E96F2-8DD6-2B28-0209-DA2ED5A736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432" y="1334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13558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watermelons</a:t>
            </a: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want to buy?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802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want to buy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2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watermelons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</a:t>
            </a: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want to buy?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7" y="4294287"/>
            <a:ext cx="349140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want to buy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2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……......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</a:t>
            </a: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want to buy?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35033" y="2306940"/>
            <a:ext cx="32921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want to buy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2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……......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</a:t>
            </a:r>
            <a:r>
              <a:rPr lang="en-US" altLang="ja-JP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want to buy?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Umbrella, watermelon, zip, vegetables, orange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8762C6-66A1-D16F-8A31-D66CCA9DE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53419" y="1295068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782FC-345F-A1B4-D3D2-FFF2FEE1D8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57" y="313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18463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7040</TotalTime>
  <Words>170</Words>
  <Application>Microsoft Office PowerPoint</Application>
  <PresentationFormat>On-screen Show (16:9)</PresentationFormat>
  <Paragraphs>36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Lilita One</vt:lpstr>
      <vt:lpstr>More Sugar</vt:lpstr>
      <vt:lpstr>Poppins</vt:lpstr>
      <vt:lpstr>Merriweather Bold</vt:lpstr>
      <vt:lpstr>Arial</vt:lpstr>
      <vt:lpstr>Canva Sans</vt:lpstr>
      <vt:lpstr>Khmer S1</vt:lpstr>
      <vt:lpstr>Comic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316</cp:revision>
  <dcterms:modified xsi:type="dcterms:W3CDTF">2024-12-17T16:07:53Z</dcterms:modified>
</cp:coreProperties>
</file>