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335" r:id="rId2"/>
    <p:sldId id="336" r:id="rId3"/>
    <p:sldId id="337" r:id="rId4"/>
    <p:sldId id="338" r:id="rId5"/>
    <p:sldId id="344" r:id="rId6"/>
    <p:sldId id="345" r:id="rId7"/>
    <p:sldId id="339" r:id="rId8"/>
    <p:sldId id="340" r:id="rId9"/>
    <p:sldId id="341" r:id="rId10"/>
    <p:sldId id="342" r:id="rId11"/>
    <p:sldId id="343" r:id="rId12"/>
  </p:sldIdLst>
  <p:sldSz cx="9144000" cy="5143500" type="screen16x9"/>
  <p:notesSz cx="6858000" cy="9144000"/>
  <p:embeddedFontLst>
    <p:embeddedFont>
      <p:font typeface="Canva Sans" panose="020B0604020202020204" charset="0"/>
      <p:regular r:id="rId14"/>
    </p:embeddedFont>
    <p:embeddedFont>
      <p:font typeface="Comic Sans" panose="020B0604020202020204" charset="0"/>
      <p:regular r:id="rId15"/>
    </p:embeddedFont>
    <p:embeddedFont>
      <p:font typeface="Khmer S1" panose="020B0604020202020204" charset="0"/>
      <p:regular r:id="rId16"/>
    </p:embeddedFont>
    <p:embeddedFont>
      <p:font typeface="Lilita One" panose="020B0604020202020204" charset="0"/>
      <p:regular r:id="rId17"/>
    </p:embeddedFont>
    <p:embeddedFont>
      <p:font typeface="Merriweather Bold" panose="020B0604020202020204" charset="0"/>
      <p:regular r:id="rId18"/>
    </p:embeddedFont>
    <p:embeddedFont>
      <p:font typeface="More Sugar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102" d="100"/>
          <a:sy n="102" d="100"/>
        </p:scale>
        <p:origin x="102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microsoft.com/office/2007/relationships/media" Target="../media/media9.m4a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svg"/><Relationship Id="rId4" Type="http://schemas.openxmlformats.org/officeDocument/2006/relationships/audio" Target="../media/media9.m4a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90306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 Farm and Farming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 Working On The Farm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animals are there on the farm?</a:t>
            </a: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page 28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9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31355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animals are there in the farm?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602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There are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chickens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in the farm.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animals are there in the farm?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90398" y="4220170"/>
            <a:ext cx="37908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There are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……..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in the farm.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animals are there in the farm?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7944" y="2306940"/>
            <a:ext cx="32992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There are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……..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in the farm.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animals are there in the farm?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Chickens, cows, oxen, ducks, pigs…..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91EAD4-6E25-C28F-60CA-48E409835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0250" y="1190630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EA7B4F-832F-D9A6-77D0-11E9CEC8EE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191" y="297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529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7030A0"/>
                </a:solidFill>
                <a:latin typeface="Merriweather Bold"/>
              </a:rPr>
              <a:t>Chicken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7030A0"/>
                </a:solidFill>
                <a:cs typeface="Khmer S1"/>
              </a:rPr>
              <a:t>សត្វមាន់ (មេ)</a:t>
            </a:r>
            <a:endParaRPr lang="en-US" sz="6000" dirty="0">
              <a:solidFill>
                <a:srgbClr val="7030A0"/>
              </a:solidFill>
              <a:cs typeface="Khmer S1"/>
            </a:endParaRPr>
          </a:p>
        </p:txBody>
      </p:sp>
      <p:pic>
        <p:nvPicPr>
          <p:cNvPr id="7170" name="Picture 2" descr="Chicken Dance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40" y="1410632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487EF4-884E-4466-A7B6-13A4A0300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03" y="1173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3">
                    <a:lumMod val="75000"/>
                  </a:schemeClr>
                </a:solidFill>
                <a:latin typeface="Merriweather Bold"/>
              </a:rPr>
              <a:t>Cow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សត្វគោ(ញី)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6146" name="Picture 2" descr="Cow pixel GIF by SarahBearaBee on Deviant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12" y="1440711"/>
            <a:ext cx="3523291" cy="211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343D48-7204-6D6B-E5F2-5D27054F1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317" y="1135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Ox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354674" y="3155911"/>
            <a:ext cx="452921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0070C0"/>
                </a:solidFill>
                <a:cs typeface="Khmer S1"/>
              </a:rPr>
              <a:t>សត្វគោ(ឈ្មោល)</a:t>
            </a:r>
            <a:endParaRPr lang="en-US" sz="54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5122" name="Picture 2" descr="Ox Gif IceGif, 58% OFF | gbu-presnenskij.r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79" y="1500963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28063E-2237-D0D9-9B66-DB01E74C2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04" y="1575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Merriweather Bold"/>
              </a:rPr>
              <a:t>Duck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354674" y="3155911"/>
            <a:ext cx="452921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chemeClr val="tx2">
                    <a:lumMod val="50000"/>
                  </a:schemeClr>
                </a:solidFill>
                <a:cs typeface="Khmer S1"/>
              </a:rPr>
              <a:t>សត្វទា</a:t>
            </a:r>
            <a:endParaRPr lang="en-US" sz="5400" dirty="0">
              <a:solidFill>
                <a:schemeClr val="tx2">
                  <a:lumMod val="50000"/>
                </a:schemeClr>
              </a:solidFill>
              <a:cs typeface="Khmer S1"/>
            </a:endParaRPr>
          </a:p>
        </p:txBody>
      </p:sp>
      <p:pic>
        <p:nvPicPr>
          <p:cNvPr id="4098" name="Picture 2" descr="duck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92" y="728367"/>
            <a:ext cx="2282825" cy="40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9F3778-B0E7-2A1C-0563-67D19A5C4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954" y="1817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Pig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354674" y="3155911"/>
            <a:ext cx="452921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សត្វជ្រូក</a:t>
            </a:r>
            <a:endParaRPr lang="en-US" sz="54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" name="Picture 2" descr="Snorting Pig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44" y="1171046"/>
            <a:ext cx="2095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7B5CFF-A0B4-0C39-1335-CC74E8888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478" y="1734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31800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animals are there in the farm?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តើនៅកសិដ្ឋានមានសត្វអ្វីខ្លះ?</a:t>
            </a:r>
            <a:endParaRPr lang="en-US" altLang="ja-JP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201771-2C91-BAA9-1AFC-A4C0D4508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58" y="237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There are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chickens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 in the farm.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2897204" y="2913157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នៅកសិដ្ឋានមាន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សត្វមាន់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A5F0D6-810A-F2CC-8565-827EFD2B7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635" y="1358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290312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animals are there in the farm?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12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There are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chickens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in the farm.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>
            <a:off x="708837" y="4465674"/>
            <a:ext cx="6592186" cy="621156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Chickens, cows, oxen, ducks, pigs…..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457B4B-7897-A06A-6269-3039FF8E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2467" y="274458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6C149A-054D-0A79-D943-A77DFDEBA5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476" y="1343241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054335-A425-4F2D-023E-5ECEC8C320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812" y="446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6965</TotalTime>
  <Words>189</Words>
  <Application>Microsoft Office PowerPoint</Application>
  <PresentationFormat>On-screen Show (16:9)</PresentationFormat>
  <Paragraphs>40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Merriweather Bold</vt:lpstr>
      <vt:lpstr>Khmer S1</vt:lpstr>
      <vt:lpstr>Lilita One</vt:lpstr>
      <vt:lpstr>More Sugar</vt:lpstr>
      <vt:lpstr>Comic Sans</vt:lpstr>
      <vt:lpstr>Poppins</vt:lpstr>
      <vt:lpstr>Canva Sans</vt:lpstr>
      <vt:lpstr>Arial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323</cp:revision>
  <dcterms:modified xsi:type="dcterms:W3CDTF">2024-12-17T16:27:45Z</dcterms:modified>
</cp:coreProperties>
</file>