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335" r:id="rId2"/>
    <p:sldId id="336" r:id="rId3"/>
    <p:sldId id="337" r:id="rId4"/>
    <p:sldId id="340" r:id="rId5"/>
    <p:sldId id="339" r:id="rId6"/>
    <p:sldId id="341" r:id="rId7"/>
    <p:sldId id="342" r:id="rId8"/>
    <p:sldId id="343" r:id="rId9"/>
    <p:sldId id="344" r:id="rId10"/>
    <p:sldId id="345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102" d="100"/>
          <a:sy n="102" d="100"/>
        </p:scale>
        <p:origin x="102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5.m4a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microsoft.com/office/2007/relationships/media" Target="../media/media8.m4a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4.svg"/><Relationship Id="rId4" Type="http://schemas.openxmlformats.org/officeDocument/2006/relationships/audio" Target="../media/media8.m4a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90306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 Farm and Farming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Animals On The Farm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he plant on the farm?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32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3120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rgbClr val="7030A0"/>
                </a:solidFill>
                <a:latin typeface="Merriweather Bold"/>
              </a:rPr>
              <a:t>Plant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7030A0"/>
                </a:solidFill>
                <a:cs typeface="Khmer S1"/>
              </a:rPr>
              <a:t>ដាំ</a:t>
            </a:r>
            <a:endParaRPr lang="en-US" sz="6000" dirty="0">
              <a:solidFill>
                <a:srgbClr val="7030A0"/>
              </a:solidFill>
              <a:cs typeface="Khmer S1"/>
            </a:endParaRPr>
          </a:p>
        </p:txBody>
      </p:sp>
      <p:pic>
        <p:nvPicPr>
          <p:cNvPr id="5122" name="Picture 2" descr="Spring Working GIF by JC Property Profession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82" y="1655273"/>
            <a:ext cx="2559271" cy="25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732549-BC37-BB5B-3B17-C418E450A4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5037" y="1240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6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Rice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3">
                    <a:lumMod val="75000"/>
                  </a:schemeClr>
                </a:solidFill>
                <a:cs typeface="Khmer S1"/>
              </a:rPr>
              <a:t>ស្រូវ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098" name="Picture 2" descr="Rice Fields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84" y="1701245"/>
            <a:ext cx="3855998" cy="19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4FB70B-3D03-7960-6993-A11B09AE26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8018" y="1091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Banana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54674" y="3155911"/>
            <a:ext cx="4529214" cy="79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54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ចេក</a:t>
            </a:r>
            <a:endParaRPr lang="en-US" sz="54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0" name="Picture 2" descr="Super Tasty Banana Plant Amruthapali Fruit Plants : Amazon.in: Garden &amp;  Outdo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90" y="1510433"/>
            <a:ext cx="3659889" cy="24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DBB42C-2A4F-C550-A44B-A515D7BEC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866" y="1603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Merriweather Bold"/>
              </a:rPr>
              <a:t>Orange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54674" y="3155911"/>
            <a:ext cx="4529214" cy="79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5400" dirty="0">
                <a:solidFill>
                  <a:schemeClr val="tx2">
                    <a:lumMod val="50000"/>
                  </a:schemeClr>
                </a:solidFill>
                <a:cs typeface="Khmer S1"/>
              </a:rPr>
              <a:t>ក្រូច</a:t>
            </a:r>
            <a:endParaRPr lang="en-US" sz="5400" dirty="0">
              <a:solidFill>
                <a:schemeClr val="tx2">
                  <a:lumMod val="50000"/>
                </a:schemeClr>
              </a:solidFill>
              <a:cs typeface="Khmer S1"/>
            </a:endParaRPr>
          </a:p>
        </p:txBody>
      </p:sp>
      <p:pic>
        <p:nvPicPr>
          <p:cNvPr id="3074" name="Picture 2" descr="Pre-K Unit 2, Lesson 5 Shopping | Baamboozle - Baamboozle | The Most Fun  Classroom Game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08" y="1799057"/>
            <a:ext cx="3828805" cy="21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E7F680-4982-6105-F08B-EAF28A059E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821" y="1633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53681" y="1624965"/>
            <a:ext cx="631800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does he plant on the farm?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តើគាត់ដាំអ្វីខ្លះនៅកសិដ្ឋាន?</a:t>
            </a:r>
            <a:endParaRPr lang="en-US" altLang="ja-JP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8749BE-66D7-3A49-B097-F0DA275CE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198" y="2376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He plants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rice 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and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bananas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897204" y="2913157"/>
            <a:ext cx="5380522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គាត់ដាំ</a:t>
            </a:r>
            <a:r>
              <a:rPr lang="km-K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ស្រូវនិងចេក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76AF08-C41C-CBBA-E36A-8341EE481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5464" y="1480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174792" y="1290312"/>
            <a:ext cx="6524610" cy="566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does he plant on the farm?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1913325" y="2927715"/>
            <a:ext cx="5532504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He plants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rice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and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bananas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rallelogram 9"/>
          <p:cNvSpPr/>
          <p:nvPr/>
        </p:nvSpPr>
        <p:spPr>
          <a:xfrm>
            <a:off x="120502" y="4465674"/>
            <a:ext cx="7407349" cy="621156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Rice, bananas, oranges, coconut, mango...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A77179-0022-33F0-A51F-B927A3C40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68126" y="269373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8691E1-6151-CF41-A7CE-24A1659242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9952" y="131996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BBE38C-BEC9-7FD0-1B70-1DD95A0392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2797" y="4456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9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045470" y="1342370"/>
            <a:ext cx="313558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does he plant on the farm?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0167" y="3137059"/>
            <a:ext cx="366028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He plants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rice 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and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bananas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does he plant on the farm?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90398" y="4220170"/>
            <a:ext cx="379088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He plants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and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………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does he plant on the farm?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27944" y="2306940"/>
            <a:ext cx="329921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He plants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and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………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does he plant on the farm?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Rice, bananas, oranges, coconut, mango…..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32A550-4629-53BB-301E-58F257107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5500" y="1060785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95D56A-C786-2288-2D40-447620A9DA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2998" y="3143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9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8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6967</TotalTime>
  <Words>166</Words>
  <Application>Microsoft Office PowerPoint</Application>
  <PresentationFormat>On-screen Show (16:9)</PresentationFormat>
  <Paragraphs>38</Paragraphs>
  <Slides>10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Poppins</vt:lpstr>
      <vt:lpstr>Merriweather Bold</vt:lpstr>
      <vt:lpstr>Lilita One</vt:lpstr>
      <vt:lpstr>More Sugar</vt:lpstr>
      <vt:lpstr>Canva Sans</vt:lpstr>
      <vt:lpstr>Comic Sans</vt:lpstr>
      <vt:lpstr>Arial</vt:lpstr>
      <vt:lpstr>Khmer S1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323</cp:revision>
  <dcterms:modified xsi:type="dcterms:W3CDTF">2024-12-17T16:35:59Z</dcterms:modified>
</cp:coreProperties>
</file>