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33" r:id="rId3"/>
    <p:sldId id="334" r:id="rId4"/>
    <p:sldId id="338" r:id="rId5"/>
    <p:sldId id="339" r:id="rId6"/>
    <p:sldId id="340" r:id="rId7"/>
    <p:sldId id="341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3883" autoAdjust="0"/>
  </p:normalViewPr>
  <p:slideViewPr>
    <p:cSldViewPr snapToGrid="0">
      <p:cViewPr varScale="1">
        <p:scale>
          <a:sx n="98" d="100"/>
          <a:sy n="98" d="100"/>
        </p:scale>
        <p:origin x="78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media" Target="../media/media6.m4a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svg"/><Relationship Id="rId4" Type="http://schemas.openxmlformats.org/officeDocument/2006/relationships/audio" Target="../media/media6.m4a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Farm and Farming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At A Market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they sell clothes? 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40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Sell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លក់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Boy Selling Clothes At Festival Animation - Free Download People Animations  | IconSc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34" y="1179626"/>
            <a:ext cx="2684014" cy="27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DA16D1-76B3-22AF-E901-6C838A500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52" y="1575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97668" y="618232"/>
            <a:ext cx="450137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Clothes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សម្លៀកបំពាក់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High five 1-2 kpl 7-8 body and clothes | Baamboozle - Baamboozle | The Most  Fun Classroom Game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93" y="1596838"/>
            <a:ext cx="4025680" cy="23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821139-E8B0-7131-A38C-34A1246FA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868" y="1240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31800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Do they sell clothes?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តើពួកគេមានលក់សម្លៀកបំពាក់ឬទេ?</a:t>
            </a:r>
            <a:endParaRPr lang="en-US" altLang="ja-JP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A64CFD-1EA3-2F03-5484-4D993F038F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58" y="171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Yes, they do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/ No, they don’t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7"/>
            <a:ext cx="5380522" cy="157378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ចាស, ពួកគេលក់សម្លៀកបំពាក់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ទេ,​ ពួកគេមិនលក់សម្លៀកបំពាក់ទេ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96D357-8125-9738-F504-04C9C233B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63266" y="215877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060FF6-2E03-A136-E413-A6FCFC656F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6712" y="2158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174792" y="1377687"/>
            <a:ext cx="6524610" cy="566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they sell clothes?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they do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they don’t 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9E1864-19F9-11D8-6490-706F848DE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192" y="136607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F6EC61-8CDD-4B8B-4593-98BA9EFCE6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84662" y="3388804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17D574-A6F3-AD14-7638-8653AB3820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1830" y="3514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045470" y="1342370"/>
            <a:ext cx="3135589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they sell clothes?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60284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they do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they don’t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they sell …….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0398" y="4220170"/>
            <a:ext cx="3790887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they do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they don’t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they sell …….?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1758" y="2306940"/>
            <a:ext cx="3795399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they do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they don’t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they sell …….?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36EFAD-4D9D-92A8-E1A5-180A286C28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70801" y="1289659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E32288-81F5-FADE-55FD-2D5FF18774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6533" y="2993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8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7463</TotalTime>
  <Words>159</Words>
  <Application>Microsoft Office PowerPoint</Application>
  <PresentationFormat>On-screen Show (16:9)</PresentationFormat>
  <Paragraphs>33</Paragraphs>
  <Slides>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Lilita One</vt:lpstr>
      <vt:lpstr>Comic Sans</vt:lpstr>
      <vt:lpstr>Poppins</vt:lpstr>
      <vt:lpstr>Canva Sans</vt:lpstr>
      <vt:lpstr>More Sugar</vt:lpstr>
      <vt:lpstr>Arial</vt:lpstr>
      <vt:lpstr>Khmer S1</vt:lpstr>
      <vt:lpstr>Merriweather Bold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325</cp:revision>
  <dcterms:modified xsi:type="dcterms:W3CDTF">2024-12-17T16:50:42Z</dcterms:modified>
</cp:coreProperties>
</file>