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1"/>
  </p:notesMasterIdLst>
  <p:sldIdLst>
    <p:sldId id="282" r:id="rId2"/>
    <p:sldId id="331" r:id="rId3"/>
    <p:sldId id="333" r:id="rId4"/>
    <p:sldId id="334" r:id="rId5"/>
    <p:sldId id="338" r:id="rId6"/>
    <p:sldId id="339" r:id="rId7"/>
    <p:sldId id="340" r:id="rId8"/>
    <p:sldId id="341" r:id="rId9"/>
    <p:sldId id="283" r:id="rId10"/>
  </p:sldIdLst>
  <p:sldSz cx="9144000" cy="5143500" type="screen16x9"/>
  <p:notesSz cx="6858000" cy="9144000"/>
  <p:embeddedFontLst>
    <p:embeddedFont>
      <p:font typeface="Canva Sans" panose="020B0604020202020204" charset="0"/>
      <p:regular r:id="rId12"/>
    </p:embeddedFont>
    <p:embeddedFont>
      <p:font typeface="Comic Sans" panose="020B0604020202020204" charset="0"/>
      <p:regular r:id="rId13"/>
    </p:embeddedFont>
    <p:embeddedFont>
      <p:font typeface="Khmer S1" panose="020B0604020202020204" charset="0"/>
      <p:regular r:id="rId14"/>
    </p:embeddedFont>
    <p:embeddedFont>
      <p:font typeface="Lilita One" panose="020B0604020202020204" charset="0"/>
      <p:regular r:id="rId15"/>
    </p:embeddedFont>
    <p:embeddedFont>
      <p:font typeface="Merriweather Bold" panose="020B0604020202020204" charset="0"/>
      <p:regular r:id="rId16"/>
    </p:embeddedFont>
    <p:embeddedFont>
      <p:font typeface="More Sugar" panose="020B0604020202020204" charset="0"/>
      <p:regular r:id="rId17"/>
    </p:embeddedFont>
    <p:embeddedFont>
      <p:font typeface="Poppins" panose="000005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5977F0-EEF7-4E70-89E2-9D5ACD5FCDF2}">
  <a:tblStyle styleId="{1B5977F0-EEF7-4E70-89E2-9D5ACD5FCD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3883" autoAdjust="0"/>
  </p:normalViewPr>
  <p:slideViewPr>
    <p:cSldViewPr snapToGrid="0">
      <p:cViewPr varScale="1">
        <p:scale>
          <a:sx n="102" d="100"/>
          <a:sy n="102" d="100"/>
        </p:scale>
        <p:origin x="102" y="12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1610471" y="325615"/>
            <a:ext cx="421812" cy="427765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963725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5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4" Type="http://schemas.openxmlformats.org/officeDocument/2006/relationships/audio" Target="../media/media5.m4a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12.png"/><Relationship Id="rId18" Type="http://schemas.openxmlformats.org/officeDocument/2006/relationships/image" Target="../media/image4.png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audio" Target="../media/media4.m4a"/><Relationship Id="rId16" Type="http://schemas.openxmlformats.org/officeDocument/2006/relationships/image" Target="../media/image15.png"/><Relationship Id="rId1" Type="http://schemas.microsoft.com/office/2007/relationships/media" Target="../media/media4.m4a"/><Relationship Id="rId6" Type="http://schemas.openxmlformats.org/officeDocument/2006/relationships/audio" Target="../media/media8.m4a"/><Relationship Id="rId11" Type="http://schemas.openxmlformats.org/officeDocument/2006/relationships/image" Target="../media/image10.svg"/><Relationship Id="rId5" Type="http://schemas.microsoft.com/office/2007/relationships/media" Target="../media/media8.m4a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media7.m4a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llo Hi GIF - Hello Hi Cute - Discover &amp; Share GIFs | Hi gif, Hello gif,  Hu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81" y="3006339"/>
            <a:ext cx="1860529" cy="18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187;p41"/>
          <p:cNvSpPr txBox="1">
            <a:spLocks/>
          </p:cNvSpPr>
          <p:nvPr/>
        </p:nvSpPr>
        <p:spPr>
          <a:xfrm>
            <a:off x="960120" y="266700"/>
            <a:ext cx="7810500" cy="2834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grade </a:t>
            </a: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2 Farm and Farming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5 Review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</a:t>
            </a:r>
            <a:r>
              <a:rPr lang="en-US" sz="320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sheep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does he raise?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 page 42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38" t="4795" r="5726" b="27844"/>
          <a:stretch/>
        </p:blipFill>
        <p:spPr>
          <a:xfrm flipH="1">
            <a:off x="1221864" y="3284220"/>
            <a:ext cx="1437516" cy="147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97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Merriweather Bold"/>
              </a:rPr>
              <a:t>How many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2947373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4">
                    <a:lumMod val="75000"/>
                  </a:schemeClr>
                </a:solidFill>
                <a:cs typeface="Khmer S1"/>
              </a:rPr>
              <a:t>ចំនួនប៉ុន្មាន</a:t>
            </a:r>
            <a:endParaRPr lang="en-US" sz="6000" dirty="0">
              <a:solidFill>
                <a:schemeClr val="accent4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1026" name="Picture 2" descr="Numbers GIF - Find on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99" y="1744133"/>
            <a:ext cx="3427942" cy="171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E1C55C-5CC4-8473-B53D-71D739BFC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559" y="2111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7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0070C0"/>
                </a:solidFill>
                <a:latin typeface="Merriweather Bold"/>
              </a:rPr>
              <a:t>sheep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rgbClr val="0070C0"/>
                </a:solidFill>
                <a:cs typeface="Khmer S1"/>
              </a:rPr>
              <a:t>សត្វចៀម</a:t>
            </a:r>
            <a:endParaRPr lang="en-US" sz="60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2050" name="Picture 2" descr="Pin p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68" y="923580"/>
            <a:ext cx="2515666" cy="354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3D1707-2B21-948E-AECD-FACDF1358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625" y="1682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5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Merriweather Bold"/>
              </a:rPr>
              <a:t>raise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4">
                    <a:lumMod val="75000"/>
                  </a:schemeClr>
                </a:solidFill>
                <a:cs typeface="Khmer S1"/>
              </a:rPr>
              <a:t>ចិញ្ចឹម</a:t>
            </a:r>
            <a:endParaRPr lang="en-US" sz="6000" dirty="0">
              <a:solidFill>
                <a:schemeClr val="accent4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3074" name="Picture 2" descr="អគ្គនាយកដ្ឋានសុខភាពសត្វ និងផលិតកម្មសត្វ - សៀវភៅប​ច្ចេក​ទេ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08" y="1300855"/>
            <a:ext cx="35147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9486A0-99F4-3CC4-8BD5-E500A86A2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037" y="1300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153681" y="1624965"/>
            <a:ext cx="6318003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How many </a:t>
            </a:r>
            <a:r>
              <a:rPr lang="en-US" sz="28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sheep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 does he raise?</a:t>
            </a:r>
          </a:p>
        </p:txBody>
      </p:sp>
      <p:sp>
        <p:nvSpPr>
          <p:cNvPr id="11" name="Folded Corner 10"/>
          <p:cNvSpPr/>
          <p:nvPr/>
        </p:nvSpPr>
        <p:spPr>
          <a:xfrm>
            <a:off x="530198" y="3036570"/>
            <a:ext cx="5417613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altLang="ja-JP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តើគាត់ចិញ្ចឹម</a:t>
            </a:r>
            <a:r>
              <a:rPr lang="km-KH" altLang="ja-JP" sz="28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សត្វចៀម</a:t>
            </a:r>
            <a:r>
              <a:rPr lang="km-KH" altLang="ja-JP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ប៉ុន្មានក្បាល?</a:t>
            </a:r>
            <a:endParaRPr lang="en-US" altLang="ja-JP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6146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2" b="14820"/>
          <a:stretch/>
        </p:blipFill>
        <p:spPr bwMode="auto">
          <a:xfrm flipH="1">
            <a:off x="6546305" y="1197816"/>
            <a:ext cx="1915837" cy="27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E2C05C-FD84-A18A-9D42-8B067A009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198" y="2326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2160669" y="1312959"/>
            <a:ext cx="6576077" cy="701040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He raises 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ten </a:t>
            </a:r>
            <a:r>
              <a:rPr lang="en-US" sz="32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sheep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.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  <a:ea typeface="Arial"/>
              <a:cs typeface="Arial"/>
            </a:endParaRPr>
          </a:p>
        </p:txBody>
      </p:sp>
      <p:sp>
        <p:nvSpPr>
          <p:cNvPr id="8" name="Folded Corner 7"/>
          <p:cNvSpPr/>
          <p:nvPr/>
        </p:nvSpPr>
        <p:spPr>
          <a:xfrm>
            <a:off x="2897204" y="2913157"/>
            <a:ext cx="5380522" cy="773703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គាត់ចិញ្ចឹម</a:t>
            </a:r>
            <a:r>
              <a:rPr lang="km-KH" sz="32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សត្វចៀម</a:t>
            </a:r>
            <a:r>
              <a:rPr lang="km-KH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ដប់ក្បាល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7170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460" r="564" b="16278"/>
          <a:stretch/>
        </p:blipFill>
        <p:spPr bwMode="auto">
          <a:xfrm flipH="1">
            <a:off x="510229" y="2166715"/>
            <a:ext cx="2096784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BF6197-4CF5-B4BA-962D-EC98EFC1F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6037" y="1412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7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ular Callout 18"/>
          <p:cNvSpPr/>
          <p:nvPr/>
        </p:nvSpPr>
        <p:spPr>
          <a:xfrm>
            <a:off x="1304312" y="1366074"/>
            <a:ext cx="6395090" cy="586767"/>
          </a:xfrm>
          <a:prstGeom prst="wedgeRoundRectCallout">
            <a:avLst>
              <a:gd name="adj1" fmla="val -42666"/>
              <a:gd name="adj2" fmla="val 11785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7"/>
          <p:cNvSpPr txBox="1"/>
          <p:nvPr/>
        </p:nvSpPr>
        <p:spPr>
          <a:xfrm>
            <a:off x="1174792" y="1377687"/>
            <a:ext cx="6524610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How many </a:t>
            </a:r>
            <a:r>
              <a:rPr lang="en-US" sz="28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sheep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does he raise?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1913325" y="2716566"/>
            <a:ext cx="5532504" cy="586767"/>
          </a:xfrm>
          <a:prstGeom prst="wedgeRoundRectCallout">
            <a:avLst>
              <a:gd name="adj1" fmla="val 44420"/>
              <a:gd name="adj2" fmla="val 111364"/>
              <a:gd name="adj3" fmla="val 16667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0"/>
          <p:cNvSpPr txBox="1"/>
          <p:nvPr/>
        </p:nvSpPr>
        <p:spPr>
          <a:xfrm>
            <a:off x="1913325" y="2927715"/>
            <a:ext cx="5532504" cy="324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He raises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ten </a:t>
            </a:r>
            <a:r>
              <a:rPr lang="en-US" sz="28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sheep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Pair work</a:t>
            </a:r>
          </a:p>
        </p:txBody>
      </p:sp>
      <p:pic>
        <p:nvPicPr>
          <p:cNvPr id="5122" name="Picture 2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1" r="48028"/>
          <a:stretch/>
        </p:blipFill>
        <p:spPr bwMode="auto">
          <a:xfrm>
            <a:off x="0" y="2002308"/>
            <a:ext cx="1673225" cy="19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8" t="40529"/>
          <a:stretch/>
        </p:blipFill>
        <p:spPr bwMode="auto">
          <a:xfrm>
            <a:off x="7622467" y="3303333"/>
            <a:ext cx="1429493" cy="19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arallelogram 10"/>
          <p:cNvSpPr/>
          <p:nvPr/>
        </p:nvSpPr>
        <p:spPr>
          <a:xfrm>
            <a:off x="106326" y="4312118"/>
            <a:ext cx="7194697" cy="774712"/>
          </a:xfrm>
          <a:prstGeom prst="parallelogram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Sheep, cow, duck, fish, chicken, ox, pig……</a:t>
            </a:r>
          </a:p>
          <a:p>
            <a:pPr algn="ctr"/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1, 2, 3, 5, 6, 8, 10, 20…….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AA05BB-35B7-EF41-1C87-935FFB476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432" y="1323395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43687C-FBC5-2EFA-C60F-184D1B5D2F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97644" y="2716566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900CB9-6060-5C0B-94BE-253CDC89D1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059" y="4365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2591" y="1983062"/>
            <a:ext cx="1074876" cy="1177135"/>
          </a:xfrm>
          <a:custGeom>
            <a:avLst/>
            <a:gdLst/>
            <a:ahLst/>
            <a:cxnLst/>
            <a:rect l="l" t="t" r="r" b="b"/>
            <a:pathLst>
              <a:path w="2149751" h="2354269">
                <a:moveTo>
                  <a:pt x="0" y="0"/>
                </a:moveTo>
                <a:lnTo>
                  <a:pt x="2149751" y="0"/>
                </a:lnTo>
                <a:lnTo>
                  <a:pt x="2149751" y="2354269"/>
                </a:lnTo>
                <a:lnTo>
                  <a:pt x="0" y="23542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35529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3" name="Freeform 3"/>
          <p:cNvSpPr/>
          <p:nvPr/>
        </p:nvSpPr>
        <p:spPr>
          <a:xfrm>
            <a:off x="2529444" y="4019643"/>
            <a:ext cx="760954" cy="1012621"/>
          </a:xfrm>
          <a:custGeom>
            <a:avLst/>
            <a:gdLst/>
            <a:ahLst/>
            <a:cxnLst/>
            <a:rect l="l" t="t" r="r" b="b"/>
            <a:pathLst>
              <a:path w="1521907" h="2025241">
                <a:moveTo>
                  <a:pt x="0" y="0"/>
                </a:moveTo>
                <a:lnTo>
                  <a:pt x="1521907" y="0"/>
                </a:lnTo>
                <a:lnTo>
                  <a:pt x="1521907" y="2025241"/>
                </a:lnTo>
                <a:lnTo>
                  <a:pt x="0" y="20252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7945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4" name="Freeform 4"/>
          <p:cNvSpPr/>
          <p:nvPr/>
        </p:nvSpPr>
        <p:spPr>
          <a:xfrm>
            <a:off x="567160" y="2681308"/>
            <a:ext cx="975478" cy="1062356"/>
          </a:xfrm>
          <a:custGeom>
            <a:avLst/>
            <a:gdLst/>
            <a:ahLst/>
            <a:cxnLst/>
            <a:rect l="l" t="t" r="r" b="b"/>
            <a:pathLst>
              <a:path w="1950955" h="2124712">
                <a:moveTo>
                  <a:pt x="0" y="0"/>
                </a:moveTo>
                <a:lnTo>
                  <a:pt x="1950955" y="0"/>
                </a:lnTo>
                <a:lnTo>
                  <a:pt x="1950955" y="2124712"/>
                </a:lnTo>
                <a:lnTo>
                  <a:pt x="0" y="2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44982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5" name="Freeform 5"/>
          <p:cNvSpPr/>
          <p:nvPr/>
        </p:nvSpPr>
        <p:spPr>
          <a:xfrm>
            <a:off x="2195099" y="938836"/>
            <a:ext cx="850370" cy="1044227"/>
          </a:xfrm>
          <a:custGeom>
            <a:avLst/>
            <a:gdLst/>
            <a:ahLst/>
            <a:cxnLst/>
            <a:rect l="l" t="t" r="r" b="b"/>
            <a:pathLst>
              <a:path w="1700740" h="2088453">
                <a:moveTo>
                  <a:pt x="0" y="0"/>
                </a:moveTo>
                <a:lnTo>
                  <a:pt x="1700740" y="0"/>
                </a:lnTo>
                <a:lnTo>
                  <a:pt x="1700740" y="2088453"/>
                </a:lnTo>
                <a:lnTo>
                  <a:pt x="0" y="2088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4030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6" name="Freeform 6"/>
          <p:cNvSpPr/>
          <p:nvPr/>
        </p:nvSpPr>
        <p:spPr>
          <a:xfrm rot="-2305114" flipH="1">
            <a:off x="7017548" y="3632738"/>
            <a:ext cx="1662484" cy="889429"/>
          </a:xfrm>
          <a:custGeom>
            <a:avLst/>
            <a:gdLst/>
            <a:ahLst/>
            <a:cxnLst/>
            <a:rect l="l" t="t" r="r" b="b"/>
            <a:pathLst>
              <a:path w="3324967" h="1778857">
                <a:moveTo>
                  <a:pt x="3324967" y="0"/>
                </a:moveTo>
                <a:lnTo>
                  <a:pt x="0" y="0"/>
                </a:lnTo>
                <a:lnTo>
                  <a:pt x="0" y="1778857"/>
                </a:lnTo>
                <a:lnTo>
                  <a:pt x="3324967" y="1778857"/>
                </a:lnTo>
                <a:lnTo>
                  <a:pt x="332496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7" name="TextBox 7"/>
          <p:cNvSpPr txBox="1"/>
          <p:nvPr/>
        </p:nvSpPr>
        <p:spPr>
          <a:xfrm>
            <a:off x="3045470" y="1342370"/>
            <a:ext cx="313558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How many </a:t>
            </a:r>
            <a:r>
              <a:rPr lang="en-US" sz="2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sheep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does he raise?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0166" y="3137059"/>
            <a:ext cx="41191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He raises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ten </a:t>
            </a:r>
            <a:r>
              <a:rPr lang="en-US" sz="2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sheep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  <a:endParaRPr lang="en-U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How many </a:t>
            </a:r>
            <a:r>
              <a:rPr lang="en-US" sz="2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chickens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does he raise?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90398" y="4220170"/>
            <a:ext cx="379088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He raises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……… </a:t>
            </a:r>
            <a:r>
              <a:rPr lang="en-US" sz="2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………..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  <a:endParaRPr lang="en-U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How many </a:t>
            </a:r>
            <a:r>
              <a:rPr lang="en-US" sz="2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ducks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does he raise?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31758" y="2306940"/>
            <a:ext cx="379539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He raises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……… </a:t>
            </a:r>
            <a:r>
              <a:rPr lang="en-US" sz="2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………..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  <a:endParaRPr lang="en-U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How many </a:t>
            </a:r>
            <a:r>
              <a:rPr lang="en-US" sz="2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pigs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does he raise?</a:t>
            </a:r>
          </a:p>
        </p:txBody>
      </p:sp>
      <p:sp>
        <p:nvSpPr>
          <p:cNvPr id="11" name="Freeform 11"/>
          <p:cNvSpPr/>
          <p:nvPr/>
        </p:nvSpPr>
        <p:spPr>
          <a:xfrm rot="2593753" flipH="1">
            <a:off x="401509" y="4134927"/>
            <a:ext cx="1642314" cy="878638"/>
          </a:xfrm>
          <a:custGeom>
            <a:avLst/>
            <a:gdLst/>
            <a:ahLst/>
            <a:cxnLst/>
            <a:rect l="l" t="t" r="r" b="b"/>
            <a:pathLst>
              <a:path w="3284627" h="1757275">
                <a:moveTo>
                  <a:pt x="3284626" y="0"/>
                </a:moveTo>
                <a:lnTo>
                  <a:pt x="0" y="0"/>
                </a:lnTo>
                <a:lnTo>
                  <a:pt x="0" y="1757275"/>
                </a:lnTo>
                <a:lnTo>
                  <a:pt x="3284626" y="1757275"/>
                </a:lnTo>
                <a:lnTo>
                  <a:pt x="328462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2" name="Freeform 12"/>
          <p:cNvSpPr/>
          <p:nvPr/>
        </p:nvSpPr>
        <p:spPr>
          <a:xfrm rot="9409242" flipH="1">
            <a:off x="593134" y="1500057"/>
            <a:ext cx="1414850" cy="756945"/>
          </a:xfrm>
          <a:custGeom>
            <a:avLst/>
            <a:gdLst/>
            <a:ahLst/>
            <a:cxnLst/>
            <a:rect l="l" t="t" r="r" b="b"/>
            <a:pathLst>
              <a:path w="2829700" h="1513889">
                <a:moveTo>
                  <a:pt x="2829699" y="0"/>
                </a:moveTo>
                <a:lnTo>
                  <a:pt x="0" y="0"/>
                </a:lnTo>
                <a:lnTo>
                  <a:pt x="0" y="1513890"/>
                </a:lnTo>
                <a:lnTo>
                  <a:pt x="2829699" y="1513890"/>
                </a:lnTo>
                <a:lnTo>
                  <a:pt x="2829699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 sz="700"/>
          </a:p>
        </p:txBody>
      </p:sp>
      <p:sp>
        <p:nvSpPr>
          <p:cNvPr id="13" name="Freeform 13"/>
          <p:cNvSpPr/>
          <p:nvPr/>
        </p:nvSpPr>
        <p:spPr>
          <a:xfrm rot="3283475" flipV="1">
            <a:off x="6934496" y="1276919"/>
            <a:ext cx="1334406" cy="713907"/>
          </a:xfrm>
          <a:custGeom>
            <a:avLst/>
            <a:gdLst/>
            <a:ahLst/>
            <a:cxnLst/>
            <a:rect l="l" t="t" r="r" b="b"/>
            <a:pathLst>
              <a:path w="2668811" h="1427814">
                <a:moveTo>
                  <a:pt x="0" y="1427814"/>
                </a:moveTo>
                <a:lnTo>
                  <a:pt x="2668812" y="1427814"/>
                </a:lnTo>
                <a:lnTo>
                  <a:pt x="2668812" y="0"/>
                </a:lnTo>
                <a:lnTo>
                  <a:pt x="0" y="0"/>
                </a:lnTo>
                <a:lnTo>
                  <a:pt x="0" y="142781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4" name="TextBox 14"/>
          <p:cNvSpPr txBox="1"/>
          <p:nvPr/>
        </p:nvSpPr>
        <p:spPr>
          <a:xfrm>
            <a:off x="1770801" y="971362"/>
            <a:ext cx="11489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3457" y="3681203"/>
            <a:ext cx="11853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63019" y="4791861"/>
            <a:ext cx="12528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48790" y="2922292"/>
            <a:ext cx="1306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4</a:t>
            </a:r>
          </a:p>
        </p:txBody>
      </p:sp>
      <p:sp>
        <p:nvSpPr>
          <p:cNvPr id="20" name="Parallelogram 19"/>
          <p:cNvSpPr/>
          <p:nvPr/>
        </p:nvSpPr>
        <p:spPr>
          <a:xfrm>
            <a:off x="247188" y="73023"/>
            <a:ext cx="8653111" cy="840674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Group work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2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Sheep, cow, duck, fish, chicken, ox, pig……</a:t>
            </a:r>
          </a:p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1, 2, 3, 5, 6, 8, 10, 20…….</a:t>
            </a: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30641A-10E7-54C2-AD06-43E32BCBA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79801" y="965429"/>
            <a:ext cx="394448" cy="394448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1E2320-7885-EA96-F3DE-90BA0E165B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5891" y="2983131"/>
            <a:ext cx="447546" cy="447546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05A562-FE88-F2F3-502D-F30D374A35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23910" y="4059843"/>
            <a:ext cx="505534" cy="505534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6ACFC2-979D-7531-45D2-5E86505BBA9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00320" y="2214870"/>
            <a:ext cx="462876" cy="46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09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8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1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6600" y="340735"/>
            <a:ext cx="5143500" cy="4114800"/>
          </a:xfrm>
          <a:prstGeom prst="rect">
            <a:avLst/>
          </a:prstGeom>
        </p:spPr>
      </p:pic>
      <p:pic>
        <p:nvPicPr>
          <p:cNvPr id="3" name="Picture 2" descr="Khmer words GIFs on GIPHY - Be 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55" y="834055"/>
            <a:ext cx="3128159" cy="31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0250" y="4237403"/>
            <a:ext cx="5143500" cy="20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250" dirty="0">
                <a:solidFill>
                  <a:srgbClr val="4E748F"/>
                </a:solidFill>
                <a:latin typeface="More Sugar"/>
              </a:rPr>
              <a:t>By Hun </a:t>
            </a:r>
            <a:r>
              <a:rPr lang="en-US" sz="1250" dirty="0" err="1">
                <a:solidFill>
                  <a:srgbClr val="4E748F"/>
                </a:solidFill>
                <a:latin typeface="More Sugar"/>
              </a:rPr>
              <a:t>chanseyha</a:t>
            </a:r>
            <a:endParaRPr lang="en-US" sz="1250" dirty="0">
              <a:solidFill>
                <a:srgbClr val="4E748F"/>
              </a:solidFill>
              <a:latin typeface="More Sugar"/>
            </a:endParaRPr>
          </a:p>
        </p:txBody>
      </p:sp>
    </p:spTree>
    <p:extLst>
      <p:ext uri="{BB962C8B-B14F-4D97-AF65-F5344CB8AC3E}">
        <p14:creationId xmlns:p14="http://schemas.microsoft.com/office/powerpoint/2010/main" val="21159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259bc7a-ff0c-4140-aee5-da20f8bd5bf2}" enabled="1" method="Privileged" siteId="{c7e8b5ac-96c6-4123-a65a-793543aced4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7018</TotalTime>
  <Words>187</Words>
  <Application>Microsoft Office PowerPoint</Application>
  <PresentationFormat>On-screen Show (16:9)</PresentationFormat>
  <Paragraphs>38</Paragraphs>
  <Slides>9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Khmer S1</vt:lpstr>
      <vt:lpstr>More Sugar</vt:lpstr>
      <vt:lpstr>Lilita One</vt:lpstr>
      <vt:lpstr>Merriweather Bold</vt:lpstr>
      <vt:lpstr>Arial</vt:lpstr>
      <vt:lpstr>Comic Sans</vt:lpstr>
      <vt:lpstr>Canva Sans</vt:lpstr>
      <vt:lpstr>Poppins</vt:lpstr>
      <vt:lpstr>Language Arts Development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DEVELOPMENT FOR PRE-K</dc:title>
  <dc:creator>XY-PC</dc:creator>
  <cp:lastModifiedBy>Czyrenne C. Malonzo</cp:lastModifiedBy>
  <cp:revision>331</cp:revision>
  <dcterms:modified xsi:type="dcterms:W3CDTF">2024-12-17T15:58:40Z</dcterms:modified>
</cp:coreProperties>
</file>