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33" r:id="rId3"/>
    <p:sldId id="334" r:id="rId4"/>
    <p:sldId id="322" r:id="rId5"/>
    <p:sldId id="335" r:id="rId6"/>
    <p:sldId id="340" r:id="rId7"/>
    <p:sldId id="341" r:id="rId8"/>
    <p:sldId id="342" r:id="rId9"/>
    <p:sldId id="343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102" d="100"/>
          <a:sy n="102" d="100"/>
        </p:scale>
        <p:origin x="102" y="12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3.png"/><Relationship Id="rId1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audio" Target="../media/media5.m4a"/><Relationship Id="rId16" Type="http://schemas.openxmlformats.org/officeDocument/2006/relationships/image" Target="../media/image16.png"/><Relationship Id="rId1" Type="http://schemas.microsoft.com/office/2007/relationships/media" Target="../media/media5.m4a"/><Relationship Id="rId6" Type="http://schemas.openxmlformats.org/officeDocument/2006/relationships/audio" Target="../media/media8.m4a"/><Relationship Id="rId11" Type="http://schemas.openxmlformats.org/officeDocument/2006/relationships/image" Target="../media/image11.svg"/><Relationship Id="rId5" Type="http://schemas.microsoft.com/office/2007/relationships/media" Target="../media/media8.m4a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3070135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</a:t>
            </a:r>
            <a:r>
              <a:rPr 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Family members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46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Sister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បងប្អូនស្រី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Sister Love GIF - Sister Love Middl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04" y="1483131"/>
            <a:ext cx="2686863" cy="26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6D7032-43FE-BDE6-D10F-EA03789D3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466" y="1483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Brother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បងប្អូនប្រុស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Mom Dad Brother gifs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35" y="1300855"/>
            <a:ext cx="190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4BE095-183C-A565-52E4-DCC8A0F53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369" y="1300855"/>
            <a:ext cx="527945" cy="5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3" y="959602"/>
            <a:ext cx="4761565" cy="1383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Mommy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962845" y="3216468"/>
            <a:ext cx="334686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ម៉ាក់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3074" name="Picture 2" descr="Gif Bébé Rep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20" y="1367552"/>
            <a:ext cx="3168133" cy="31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DC53CE-4A77-8D14-C832-33B95F4DE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672" y="1651393"/>
            <a:ext cx="484313" cy="4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Daddy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ប៉ា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098" name="Picture 2" descr="Happy Fathers Day GIF by Eduwis Education - Clip Art Librar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56" y="887189"/>
            <a:ext cx="3016028" cy="30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17157E-6ADA-1CCD-4697-A96C40508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637" y="1240283"/>
            <a:ext cx="465056" cy="4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474922" y="3036570"/>
            <a:ext cx="5472890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តើអ្នកណាជា</a:t>
            </a:r>
            <a:r>
              <a:rPr lang="km-KH" altLang="ja-JP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បងប្អូនស្រី</a:t>
            </a:r>
            <a:r>
              <a:rPr lang="km-KH" altLang="ja-JP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របស់អ្នក?</a:t>
            </a:r>
            <a:endParaRPr lang="en-US" altLang="ja-JP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A60D0C-EFF7-8982-FA46-6049177C7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453" y="1793195"/>
            <a:ext cx="532810" cy="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My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sister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is </a:t>
            </a:r>
            <a:r>
              <a:rPr lang="en-US" sz="3200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Bopha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បងស្រី</a:t>
            </a: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របស់ខ្ញុំ គឺ</a:t>
            </a:r>
            <a:r>
              <a:rPr lang="km-KH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បូផា។</a:t>
            </a:r>
            <a:endParaRPr lang="en-US" sz="32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055112-A83D-58F3-79DD-FF00636EC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2598" y="1464102"/>
            <a:ext cx="549897" cy="5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sister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is </a:t>
            </a:r>
            <a:r>
              <a:rPr lang="en-US" sz="3200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Bopha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545567" y="4303059"/>
            <a:ext cx="6731214" cy="783771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Sister, brother, mummy, daddy, teacher, parent, friend…….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800C24-2AB8-D004-989B-EBA6D2654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6566" y="2753436"/>
            <a:ext cx="549897" cy="54989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502A58-E658-D4B1-23DF-C975BF5594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337" y="1388689"/>
            <a:ext cx="532810" cy="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70" y="1342370"/>
            <a:ext cx="2660670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1320167" y="3137059"/>
            <a:ext cx="301082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sister 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is </a:t>
            </a:r>
            <a:r>
              <a:rPr lang="en-US" sz="2400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Bopha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313166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is </a:t>
            </a:r>
            <a:r>
              <a:rPr lang="en-US" sz="2400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Chork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teacher?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4494028" y="2306940"/>
            <a:ext cx="372639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is </a:t>
            </a:r>
            <a:r>
              <a:rPr lang="en-US" sz="24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Seyha.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friend?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Sister, brother, mommy, daddy, teacher, parent, friend…….</a:t>
            </a:r>
            <a:endParaRPr 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094708-5874-E383-7142-55CD45B6B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573226" y="1328813"/>
            <a:ext cx="532810" cy="53281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18021C-4878-E5A5-ACFE-EB8A971B6D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642" y="3137059"/>
            <a:ext cx="485518" cy="48551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52EE83-4FEC-654C-5106-71CCC587DD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957028" y="4204664"/>
            <a:ext cx="501844" cy="50184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A888B6-E479-1F00-51B5-2797652523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54117" y="1885336"/>
            <a:ext cx="540470" cy="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7015</TotalTime>
  <Words>148</Words>
  <Application>Microsoft Office PowerPoint</Application>
  <PresentationFormat>On-screen Show (16:9)</PresentationFormat>
  <Paragraphs>39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Khmer S1</vt:lpstr>
      <vt:lpstr>More Sugar</vt:lpstr>
      <vt:lpstr>Lilita One</vt:lpstr>
      <vt:lpstr>Merriweather Bold</vt:lpstr>
      <vt:lpstr>Arial</vt:lpstr>
      <vt:lpstr>Comic Sans</vt:lpstr>
      <vt:lpstr>Canva Sans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332</cp:revision>
  <dcterms:modified xsi:type="dcterms:W3CDTF">2024-12-17T15:57:40Z</dcterms:modified>
</cp:coreProperties>
</file>