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0"/>
  </p:notesMasterIdLst>
  <p:sldIdLst>
    <p:sldId id="282" r:id="rId2"/>
    <p:sldId id="336" r:id="rId3"/>
    <p:sldId id="345" r:id="rId4"/>
    <p:sldId id="340" r:id="rId5"/>
    <p:sldId id="341" r:id="rId6"/>
    <p:sldId id="342" r:id="rId7"/>
    <p:sldId id="343" r:id="rId8"/>
    <p:sldId id="283" r:id="rId9"/>
  </p:sldIdLst>
  <p:sldSz cx="9144000" cy="5143500" type="screen16x9"/>
  <p:notesSz cx="6858000" cy="9144000"/>
  <p:embeddedFontLst>
    <p:embeddedFont>
      <p:font typeface="Canva Sans" panose="020B0604020202020204" charset="0"/>
      <p:regular r:id="rId11"/>
    </p:embeddedFont>
    <p:embeddedFont>
      <p:font typeface="Comic Sans" panose="020B0604020202020204" charset="0"/>
      <p:regular r:id="rId12"/>
    </p:embeddedFont>
    <p:embeddedFont>
      <p:font typeface="Khmer S1" panose="020B0604020202020204" charset="0"/>
      <p:regular r:id="rId13"/>
    </p:embeddedFont>
    <p:embeddedFont>
      <p:font typeface="Lilita One" panose="020B0604020202020204" charset="0"/>
      <p:regular r:id="rId14"/>
    </p:embeddedFont>
    <p:embeddedFont>
      <p:font typeface="Merriweather Bold" panose="020B0604020202020204" charset="0"/>
      <p:regular r:id="rId15"/>
    </p:embeddedFont>
    <p:embeddedFont>
      <p:font typeface="More Sugar" panose="020B0604020202020204" charset="0"/>
      <p:regular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3883" autoAdjust="0"/>
  </p:normalViewPr>
  <p:slideViewPr>
    <p:cSldViewPr snapToGrid="0">
      <p:cViewPr varScale="1">
        <p:scale>
          <a:sx n="102" d="100"/>
          <a:sy n="102" d="100"/>
        </p:scale>
        <p:origin x="102" y="12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5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5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3070135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</a:t>
            </a:r>
            <a:r>
              <a:rPr lang="en-US" sz="32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   </a:t>
            </a:r>
            <a:endParaRPr lang="en-US" sz="32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 School and Family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1 Family members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parents?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46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Parent</a:t>
            </a:r>
            <a:r>
              <a:rPr lang="en-US" sz="6000" dirty="0">
                <a:solidFill>
                  <a:srgbClr val="FF0000"/>
                </a:solidFill>
                <a:latin typeface="Merriweather Bold"/>
              </a:rPr>
              <a:t>s</a:t>
            </a:r>
            <a:r>
              <a:rPr lang="en-US" sz="6000" dirty="0">
                <a:solidFill>
                  <a:srgbClr val="0070C0"/>
                </a:solidFill>
                <a:latin typeface="Merriweather Bold"/>
              </a:rPr>
              <a:t>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4100782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ឪពុកនិងម្ដាយ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4" name="Picture 2" descr="supportive parent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53" y="1352749"/>
            <a:ext cx="3904438" cy="219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309CC5-34AC-97F7-FB03-C68ED1E74F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47952" y="1594414"/>
            <a:ext cx="492691" cy="4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9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34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354674" y="959602"/>
            <a:ext cx="4394060" cy="13485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Parent 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647952" y="3155911"/>
            <a:ext cx="3679928" cy="8175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6000" dirty="0">
                <a:solidFill>
                  <a:srgbClr val="0070C0"/>
                </a:solidFill>
                <a:cs typeface="Khmer S1"/>
              </a:rPr>
              <a:t>ឪពុកឬម្ដាយ</a:t>
            </a:r>
            <a:endParaRPr lang="en-US" sz="60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Mom And Kids gifs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734" y="1438906"/>
            <a:ext cx="2211572" cy="221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ather And Daughter Holding Flower Animation - Free Download Festival &amp;  Days Animations | IconScou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24" y="1115942"/>
            <a:ext cx="1600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9F89C6-67F3-8324-EE4A-1A0CE1781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7952" y="1603841"/>
            <a:ext cx="531043" cy="53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5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7" name="Folded Corner 6"/>
          <p:cNvSpPr/>
          <p:nvPr/>
        </p:nvSpPr>
        <p:spPr>
          <a:xfrm>
            <a:off x="153681" y="1624965"/>
            <a:ext cx="6208207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parents?</a:t>
            </a:r>
          </a:p>
        </p:txBody>
      </p:sp>
      <p:sp>
        <p:nvSpPr>
          <p:cNvPr id="8" name="Folded Corner 7"/>
          <p:cNvSpPr/>
          <p:nvPr/>
        </p:nvSpPr>
        <p:spPr>
          <a:xfrm>
            <a:off x="530198" y="3036570"/>
            <a:ext cx="5417613" cy="701040"/>
          </a:xfrm>
          <a:prstGeom prst="foldedCorner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altLang="ja-JP" sz="3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តើអ្នកណាជា</a:t>
            </a:r>
            <a:r>
              <a:rPr lang="km-KH" altLang="ja-JP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ឪពុកម្ដាយ</a:t>
            </a:r>
            <a:r>
              <a:rPr lang="km-KH" altLang="ja-JP" sz="32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របស់អ្នក?</a:t>
            </a:r>
            <a:endParaRPr lang="en-US" altLang="ja-JP" sz="32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9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02" b="14820"/>
          <a:stretch/>
        </p:blipFill>
        <p:spPr bwMode="auto">
          <a:xfrm flipH="1">
            <a:off x="6546305" y="1197816"/>
            <a:ext cx="1915837" cy="276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32BDEAB-117B-1948-BB73-730EBBD245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198" y="1714974"/>
            <a:ext cx="521021" cy="5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5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 10"/>
          <p:cNvSpPr/>
          <p:nvPr/>
        </p:nvSpPr>
        <p:spPr>
          <a:xfrm>
            <a:off x="943276" y="257868"/>
            <a:ext cx="7334450" cy="462012"/>
          </a:xfrm>
          <a:prstGeom prst="parallelogram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12" name="Folded Corner 11"/>
          <p:cNvSpPr/>
          <p:nvPr/>
        </p:nvSpPr>
        <p:spPr>
          <a:xfrm>
            <a:off x="2160669" y="1312959"/>
            <a:ext cx="6576077" cy="701040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My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parents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are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</a:t>
            </a:r>
            <a:r>
              <a:rPr lang="en-US" sz="32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Sok</a:t>
            </a:r>
            <a:r>
              <a:rPr lang="en-US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and</a:t>
            </a:r>
            <a:r>
              <a:rPr lang="en-US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Lina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.</a:t>
            </a:r>
          </a:p>
        </p:txBody>
      </p:sp>
      <p:sp>
        <p:nvSpPr>
          <p:cNvPr id="13" name="Folded Corner 12"/>
          <p:cNvSpPr/>
          <p:nvPr/>
        </p:nvSpPr>
        <p:spPr>
          <a:xfrm>
            <a:off x="2897204" y="2876825"/>
            <a:ext cx="5380522" cy="773703"/>
          </a:xfrm>
          <a:prstGeom prst="foldedCorner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ឪពុកម្ដាយ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ខ្ញុំ</a:t>
            </a:r>
            <a:r>
              <a:rPr lang="km-KH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គឺ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 </a:t>
            </a:r>
            <a:r>
              <a:rPr lang="km-KH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សុខ </a:t>
            </a:r>
            <a:r>
              <a:rPr lang="km-KH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និង</a:t>
            </a:r>
            <a:r>
              <a:rPr lang="km-KH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 លីណា។</a:t>
            </a:r>
            <a:endParaRPr lang="en-US" sz="3200" u="sng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14" name="Picture 2" descr="Friends Talking Cartoon Photos, Images &amp; Picture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3" t="1460" r="564" b="16278"/>
          <a:stretch/>
        </p:blipFill>
        <p:spPr bwMode="auto">
          <a:xfrm flipH="1">
            <a:off x="510229" y="2166715"/>
            <a:ext cx="2096784" cy="219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C8BF77-53F9-2C53-D8AD-97C5EE482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3744" y="1404399"/>
            <a:ext cx="531044" cy="5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ular Callout 10"/>
          <p:cNvSpPr/>
          <p:nvPr/>
        </p:nvSpPr>
        <p:spPr>
          <a:xfrm>
            <a:off x="1304312" y="1366074"/>
            <a:ext cx="6395090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7"/>
          <p:cNvSpPr txBox="1"/>
          <p:nvPr/>
        </p:nvSpPr>
        <p:spPr>
          <a:xfrm>
            <a:off x="1174792" y="1258206"/>
            <a:ext cx="6524610" cy="647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is your parents?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1913325" y="2716566"/>
            <a:ext cx="553250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ln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0"/>
          <p:cNvSpPr txBox="1"/>
          <p:nvPr/>
        </p:nvSpPr>
        <p:spPr>
          <a:xfrm>
            <a:off x="1913325" y="2927715"/>
            <a:ext cx="5532504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parents </a:t>
            </a:r>
            <a:r>
              <a:rPr lang="en-US" sz="32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are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32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Sok</a:t>
            </a:r>
            <a:r>
              <a:rPr lang="en-US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32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Lina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</p:txBody>
      </p:sp>
      <p:sp>
        <p:nvSpPr>
          <p:cNvPr id="15" name="Parallelogram 14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16" name="Picture 2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1" r="48028"/>
          <a:stretch/>
        </p:blipFill>
        <p:spPr bwMode="auto">
          <a:xfrm>
            <a:off x="0" y="2002308"/>
            <a:ext cx="1673225" cy="19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peaking Cartoon Images - Free Download on Freepik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0529"/>
          <a:stretch/>
        </p:blipFill>
        <p:spPr bwMode="auto">
          <a:xfrm>
            <a:off x="7622467" y="3303333"/>
            <a:ext cx="1429493" cy="19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DB8161-523A-2121-9F1E-7302CCE79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22467" y="2740947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570FB72-142A-EC5F-90A1-A38B6165E0B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2765" y="1408213"/>
            <a:ext cx="521021" cy="5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21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1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2" name="Freeform 4"/>
          <p:cNvSpPr/>
          <p:nvPr/>
        </p:nvSpPr>
        <p:spPr>
          <a:xfrm>
            <a:off x="567160" y="2681308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3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4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25" name="TextBox 7"/>
          <p:cNvSpPr txBox="1"/>
          <p:nvPr/>
        </p:nvSpPr>
        <p:spPr>
          <a:xfrm>
            <a:off x="3045470" y="1342370"/>
            <a:ext cx="2660670" cy="404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parents?</a:t>
            </a:r>
          </a:p>
        </p:txBody>
      </p:sp>
      <p:sp>
        <p:nvSpPr>
          <p:cNvPr id="26" name="TextBox 8"/>
          <p:cNvSpPr txBox="1"/>
          <p:nvPr/>
        </p:nvSpPr>
        <p:spPr>
          <a:xfrm>
            <a:off x="1320166" y="3137059"/>
            <a:ext cx="3400690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parents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are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u="sng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Sok</a:t>
            </a:r>
            <a:r>
              <a:rPr lang="en-US" sz="2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Lina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parents?</a:t>
            </a:r>
          </a:p>
        </p:txBody>
      </p:sp>
      <p:sp>
        <p:nvSpPr>
          <p:cNvPr id="27" name="TextBox 9"/>
          <p:cNvSpPr txBox="1"/>
          <p:nvPr/>
        </p:nvSpPr>
        <p:spPr>
          <a:xfrm>
            <a:off x="3290397" y="4294287"/>
            <a:ext cx="3897199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parents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are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…….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parents?</a:t>
            </a:r>
          </a:p>
        </p:txBody>
      </p:sp>
      <p:sp>
        <p:nvSpPr>
          <p:cNvPr id="28" name="TextBox 10"/>
          <p:cNvSpPr txBox="1"/>
          <p:nvPr/>
        </p:nvSpPr>
        <p:spPr>
          <a:xfrm>
            <a:off x="4494028" y="2306940"/>
            <a:ext cx="3726394" cy="712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My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parents </a:t>
            </a:r>
            <a:r>
              <a:rPr lang="en-US" sz="20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are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</a:t>
            </a:r>
            <a:r>
              <a:rPr lang="en-US" sz="2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……. </a:t>
            </a:r>
            <a:r>
              <a:rPr 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and</a:t>
            </a:r>
            <a:r>
              <a:rPr lang="en-US" sz="2000" u="sng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…….</a:t>
            </a:r>
            <a:r>
              <a:rPr lang="en-US" sz="2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are your parents?</a:t>
            </a:r>
          </a:p>
        </p:txBody>
      </p:sp>
      <p:sp>
        <p:nvSpPr>
          <p:cNvPr id="29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0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31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2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35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36" name="Parallelogram 35"/>
          <p:cNvSpPr/>
          <p:nvPr/>
        </p:nvSpPr>
        <p:spPr>
          <a:xfrm>
            <a:off x="247188" y="123649"/>
            <a:ext cx="8653111" cy="786185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  <a:endParaRPr 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FBCFCA-49BB-C9B3-416F-AE77A000EB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78829" y="1276037"/>
            <a:ext cx="521021" cy="52102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117698D-0B86-6E23-6327-A9093C57E0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4851" y="2960649"/>
            <a:ext cx="596078" cy="59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7000</TotalTime>
  <Words>124</Words>
  <Application>Microsoft Office PowerPoint</Application>
  <PresentationFormat>On-screen Show (16:9)</PresentationFormat>
  <Paragraphs>33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Merriweather Bold</vt:lpstr>
      <vt:lpstr>Canva Sans</vt:lpstr>
      <vt:lpstr>Comic Sans</vt:lpstr>
      <vt:lpstr>Khmer S1</vt:lpstr>
      <vt:lpstr>Lilita One</vt:lpstr>
      <vt:lpstr>Arial</vt:lpstr>
      <vt:lpstr>Poppins</vt:lpstr>
      <vt:lpstr>More Sugar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333</cp:revision>
  <dcterms:modified xsi:type="dcterms:W3CDTF">2024-12-17T15:56:22Z</dcterms:modified>
</cp:coreProperties>
</file>