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36" r:id="rId3"/>
    <p:sldId id="337" r:id="rId4"/>
    <p:sldId id="338" r:id="rId5"/>
    <p:sldId id="340" r:id="rId6"/>
    <p:sldId id="341" r:id="rId7"/>
    <p:sldId id="342" r:id="rId8"/>
    <p:sldId id="343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02" d="100"/>
          <a:sy n="102" d="100"/>
        </p:scale>
        <p:origin x="102" y="12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7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7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Going to school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50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Go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ទៅ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Kids Bike To School Cliparts, Stock Vector and Royalty Free Kids Bike To  School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47" y="1244675"/>
            <a:ext cx="3849356" cy="27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7ACDEA-AF07-0FF8-C9AC-ABFAF3F59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525" y="1550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School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សាលារៀន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" name="Picture 2" descr="Back To School Illustration Sticker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30" y="847356"/>
            <a:ext cx="2948394" cy="29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026172-22ED-67AF-246E-AD3C8F725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1876" y="1164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3" y="959602"/>
            <a:ext cx="4761565" cy="1383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Home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962845" y="3216468"/>
            <a:ext cx="334686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ផ្ទះ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Happy Home Sweet Home Sticker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59" y="-73372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396EDE-0CD8-5337-6D79-F7FEE77E2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990" y="1503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តើអ្នកកំពុងទៅណា?</a:t>
            </a:r>
            <a:endParaRPr lang="en-US" altLang="ja-JP" sz="32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BC5D87-1DF0-9D96-D928-027E6773E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58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going to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ខ្ញុំកំពុងទៅ</a:t>
            </a: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សាលារៀន</a:t>
            </a:r>
            <a:r>
              <a:rPr lang="km-KH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។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E4B8E9-1E66-C187-76DC-EFE27D9E2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2213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going to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423144"/>
            <a:ext cx="6908186" cy="66368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School, home, work, market, pagoda, field....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38393E-D0FB-F422-FABE-760413D0A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27613" y="274094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6860DB-D4CF-A1E1-39E6-B40A4E0792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9952" y="139270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CDDE07-CA16-7EEB-BB2E-C3C755B147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0410" y="4508319"/>
            <a:ext cx="493336" cy="4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70" y="1342370"/>
            <a:ext cx="2660670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1320167" y="3137059"/>
            <a:ext cx="301082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 am going to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school.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3290398" y="4294287"/>
            <a:ext cx="2663836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 am going to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……...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4494028" y="2306940"/>
            <a:ext cx="3726394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 am going to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……...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School, home, work, market, pagoda, field....</a:t>
            </a:r>
            <a:endParaRPr 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F39DDA-200E-F651-94AC-555A449E3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56503" y="1380005"/>
            <a:ext cx="436189" cy="43618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1D60AF-5E00-814B-4E17-5C6C57E9BF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7188" y="2948117"/>
            <a:ext cx="493742" cy="4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7029</TotalTime>
  <Words>139</Words>
  <Application>Microsoft Office PowerPoint</Application>
  <PresentationFormat>On-screen Show (16:9)</PresentationFormat>
  <Paragraphs>37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Khmer S1</vt:lpstr>
      <vt:lpstr>Poppins</vt:lpstr>
      <vt:lpstr>Arial</vt:lpstr>
      <vt:lpstr>More Sugar</vt:lpstr>
      <vt:lpstr>Canva Sans</vt:lpstr>
      <vt:lpstr>Merriweather Bold</vt:lpstr>
      <vt:lpstr>Lilita One</vt:lpstr>
      <vt:lpstr>Comic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330</cp:revision>
  <dcterms:modified xsi:type="dcterms:W3CDTF">2024-12-17T15:55:47Z</dcterms:modified>
</cp:coreProperties>
</file>