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9"/>
  </p:notesMasterIdLst>
  <p:sldIdLst>
    <p:sldId id="282" r:id="rId2"/>
    <p:sldId id="336" r:id="rId3"/>
    <p:sldId id="338" r:id="rId4"/>
    <p:sldId id="339" r:id="rId5"/>
    <p:sldId id="340" r:id="rId6"/>
    <p:sldId id="341" r:id="rId7"/>
    <p:sldId id="283" r:id="rId8"/>
  </p:sldIdLst>
  <p:sldSz cx="9144000" cy="5143500" type="screen16x9"/>
  <p:notesSz cx="6858000" cy="9144000"/>
  <p:embeddedFontLst>
    <p:embeddedFont>
      <p:font typeface="Canva Sans" panose="020B0604020202020204" charset="0"/>
      <p:regular r:id="rId10"/>
    </p:embeddedFont>
    <p:embeddedFont>
      <p:font typeface="Comic Sans" panose="020B0604020202020204" charset="0"/>
      <p:regular r:id="rId11"/>
    </p:embeddedFont>
    <p:embeddedFont>
      <p:font typeface="Khmer S1" panose="020B0604020202020204" charset="0"/>
      <p:regular r:id="rId12"/>
    </p:embeddedFont>
    <p:embeddedFont>
      <p:font typeface="Lilita One" panose="020B0604020202020204" charset="0"/>
      <p:regular r:id="rId13"/>
    </p:embeddedFont>
    <p:embeddedFont>
      <p:font typeface="Merriweather Bold" panose="020B0604020202020204" charset="0"/>
      <p:regular r:id="rId14"/>
    </p:embeddedFont>
    <p:embeddedFont>
      <p:font typeface="More Sugar" panose="020B0604020202020204" charset="0"/>
      <p:regular r:id="rId15"/>
    </p:embeddedFont>
    <p:embeddedFont>
      <p:font typeface="Poppins" panose="000005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5977F0-EEF7-4E70-89E2-9D5ACD5FCDF2}">
  <a:tblStyle styleId="{1B5977F0-EEF7-4E70-89E2-9D5ACD5FCD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8" autoAdjust="0"/>
    <p:restoredTop sz="93883" autoAdjust="0"/>
  </p:normalViewPr>
  <p:slideViewPr>
    <p:cSldViewPr snapToGrid="0">
      <p:cViewPr varScale="1">
        <p:scale>
          <a:sx n="102" d="100"/>
          <a:sy n="102" d="100"/>
        </p:scale>
        <p:origin x="102" y="7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">
    <p:bg>
      <p:bgPr>
        <a:solidFill>
          <a:schemeClr val="accent2"/>
        </a:solidFill>
        <a:effectLst/>
      </p:bgPr>
    </p:bg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34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993" name="Google Shape;993;p34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34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995" name="Google Shape;995;p34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34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7" name="Google Shape;997;p34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8" name="Google Shape;998;p34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34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34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1" name="Google Shape;1001;p34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2" name="Google Shape;1002;p34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34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34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34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34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34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34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34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34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34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34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34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34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34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16" name="Google Shape;1016;p34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17" name="Google Shape;1017;p34"/>
          <p:cNvSpPr/>
          <p:nvPr/>
        </p:nvSpPr>
        <p:spPr>
          <a:xfrm>
            <a:off x="8092463" y="3956500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8" name="Google Shape;1018;p34"/>
          <p:cNvGrpSpPr/>
          <p:nvPr/>
        </p:nvGrpSpPr>
        <p:grpSpPr>
          <a:xfrm rot="-1615734">
            <a:off x="1610471" y="325615"/>
            <a:ext cx="421812" cy="427765"/>
            <a:chOff x="7124413" y="-757600"/>
            <a:chExt cx="421798" cy="427751"/>
          </a:xfrm>
        </p:grpSpPr>
        <p:sp>
          <p:nvSpPr>
            <p:cNvPr id="1019" name="Google Shape;1019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1" name="Google Shape;1021;p34"/>
          <p:cNvSpPr/>
          <p:nvPr/>
        </p:nvSpPr>
        <p:spPr>
          <a:xfrm>
            <a:off x="963725" y="558015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ilita One"/>
              <a:buNone/>
              <a:defRPr sz="34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media" Target="../media/media3.m4a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5" Type="http://schemas.microsoft.com/office/2007/relationships/media" Target="../media/media4.m4a"/><Relationship Id="rId4" Type="http://schemas.openxmlformats.org/officeDocument/2006/relationships/audio" Target="../media/media3.m4a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microsoft.com/office/2007/relationships/media" Target="../media/media5.m4a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1.svg"/><Relationship Id="rId4" Type="http://schemas.openxmlformats.org/officeDocument/2006/relationships/audio" Target="../media/media5.m4a"/><Relationship Id="rId9" Type="http://schemas.openxmlformats.org/officeDocument/2006/relationships/image" Target="../media/image10.png"/><Relationship Id="rId1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ello Hi GIF - Hello Hi Cute - Discover &amp; Share GIFs | Hi gif, Hello gif,  Hug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881" y="3070135"/>
            <a:ext cx="1813753" cy="181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187;p41"/>
          <p:cNvSpPr txBox="1">
            <a:spLocks/>
          </p:cNvSpPr>
          <p:nvPr/>
        </p:nvSpPr>
        <p:spPr>
          <a:xfrm>
            <a:off x="960120" y="266700"/>
            <a:ext cx="7810500" cy="2834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grade 5 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 School and Family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2 Going to school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grade is </a:t>
            </a:r>
            <a:r>
              <a:rPr lang="en-US" sz="3200" u="sng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in?</a:t>
            </a: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Student’s book 50</a:t>
            </a: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938" t="4795" r="5726" b="27844"/>
          <a:stretch/>
        </p:blipFill>
        <p:spPr>
          <a:xfrm flipH="1">
            <a:off x="1221864" y="3284220"/>
            <a:ext cx="1437516" cy="1479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4977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54674" y="959602"/>
            <a:ext cx="4394060" cy="1348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000" dirty="0">
                <a:solidFill>
                  <a:srgbClr val="FF0000"/>
                </a:solidFill>
                <a:latin typeface="Merriweather Bold"/>
              </a:rPr>
              <a:t>Grade </a:t>
            </a:r>
            <a:endParaRPr lang="en-US" sz="6000" dirty="0">
              <a:solidFill>
                <a:srgbClr val="0070C0"/>
              </a:solidFill>
              <a:latin typeface="Merriweather Bold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647952" y="3155911"/>
            <a:ext cx="3679928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rgbClr val="0070C0"/>
                </a:solidFill>
                <a:cs typeface="Khmer S1"/>
              </a:rPr>
              <a:t>ថ្នាក់ទី</a:t>
            </a:r>
            <a:endParaRPr lang="en-US" sz="60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1026" name="Picture 2" descr="Class GIFs | Teno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137" y="1260425"/>
            <a:ext cx="2431681" cy="243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500D9E-DA65-F1DA-7D0A-6D0DF6671D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3039" y="16338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2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8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/>
          <p:cNvSpPr/>
          <p:nvPr/>
        </p:nvSpPr>
        <p:spPr>
          <a:xfrm>
            <a:off x="943276" y="257868"/>
            <a:ext cx="7334450" cy="462012"/>
          </a:xfrm>
          <a:prstGeom prst="parallelogram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7" name="Folded Corner 6"/>
          <p:cNvSpPr/>
          <p:nvPr/>
        </p:nvSpPr>
        <p:spPr>
          <a:xfrm>
            <a:off x="153681" y="1624965"/>
            <a:ext cx="6208207" cy="701040"/>
          </a:xfrm>
          <a:prstGeom prst="foldedCorner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grade 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in?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530198" y="3036570"/>
            <a:ext cx="5417613" cy="701040"/>
          </a:xfrm>
          <a:prstGeom prst="foldedCorner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altLang="ja-JP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តើ</a:t>
            </a:r>
            <a:r>
              <a:rPr lang="km-KH" altLang="ja-JP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នាង</a:t>
            </a:r>
            <a:r>
              <a:rPr lang="km-KH" altLang="ja-JP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រៀនថ្នាក់ទីប៉ុន្មាន?</a:t>
            </a:r>
            <a:endParaRPr lang="en-US" altLang="ja-JP" sz="36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9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02" b="14820"/>
          <a:stretch/>
        </p:blipFill>
        <p:spPr bwMode="auto">
          <a:xfrm flipH="1">
            <a:off x="6546305" y="1197816"/>
            <a:ext cx="1915837" cy="27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7262F17-085C-EB5D-6855-5F94A5D44B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5398" y="17368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4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40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 10"/>
          <p:cNvSpPr/>
          <p:nvPr/>
        </p:nvSpPr>
        <p:spPr>
          <a:xfrm>
            <a:off x="943276" y="257868"/>
            <a:ext cx="7334450" cy="462012"/>
          </a:xfrm>
          <a:prstGeom prst="parallelogram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12" name="Folded Corner 11"/>
          <p:cNvSpPr/>
          <p:nvPr/>
        </p:nvSpPr>
        <p:spPr>
          <a:xfrm>
            <a:off x="2160669" y="1312959"/>
            <a:ext cx="6576077" cy="701040"/>
          </a:xfrm>
          <a:prstGeom prst="foldedCorner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grade 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13" name="Folded Corner 12"/>
          <p:cNvSpPr/>
          <p:nvPr/>
        </p:nvSpPr>
        <p:spPr>
          <a:xfrm>
            <a:off x="2897204" y="2876825"/>
            <a:ext cx="5380522" cy="773703"/>
          </a:xfrm>
          <a:prstGeom prst="foldedCorner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360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Khmer S1"/>
              </a:rPr>
              <a:t>នាង</a:t>
            </a:r>
            <a:r>
              <a:rPr lang="km-KH" sz="3600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Khmer S1"/>
              </a:rPr>
              <a:t>រៀនថ្នាក់ទី</a:t>
            </a:r>
            <a:r>
              <a:rPr lang="km-KH" sz="36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Khmer S1"/>
              </a:rPr>
              <a:t>ប្រាំ</a:t>
            </a:r>
            <a:r>
              <a:rPr lang="km-KH" sz="3600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Khmer S1"/>
              </a:rPr>
              <a:t>។</a:t>
            </a:r>
            <a:endParaRPr lang="en-US" sz="3600" u="sng" dirty="0">
              <a:ln w="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14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3" t="1460" r="564" b="16278"/>
          <a:stretch/>
        </p:blipFill>
        <p:spPr bwMode="auto">
          <a:xfrm flipH="1">
            <a:off x="510229" y="2166715"/>
            <a:ext cx="2096784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3006497-679E-BF13-5413-8F62A36664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6370" y="13586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8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6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ular Callout 10"/>
          <p:cNvSpPr/>
          <p:nvPr/>
        </p:nvSpPr>
        <p:spPr>
          <a:xfrm>
            <a:off x="1304312" y="1366074"/>
            <a:ext cx="6395090" cy="586767"/>
          </a:xfrm>
          <a:prstGeom prst="wedgeRoundRectCallout">
            <a:avLst>
              <a:gd name="adj1" fmla="val -42666"/>
              <a:gd name="adj2" fmla="val 117857"/>
              <a:gd name="adj3" fmla="val 166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7"/>
          <p:cNvSpPr txBox="1"/>
          <p:nvPr/>
        </p:nvSpPr>
        <p:spPr>
          <a:xfrm>
            <a:off x="1174792" y="1258206"/>
            <a:ext cx="6524610" cy="647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grade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in?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1913325" y="2716566"/>
            <a:ext cx="5532504" cy="586767"/>
          </a:xfrm>
          <a:prstGeom prst="wedgeRoundRectCallout">
            <a:avLst>
              <a:gd name="adj1" fmla="val 44420"/>
              <a:gd name="adj2" fmla="val 111364"/>
              <a:gd name="adj3" fmla="val 16667"/>
            </a:avLst>
          </a:prstGeom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0"/>
          <p:cNvSpPr txBox="1"/>
          <p:nvPr/>
        </p:nvSpPr>
        <p:spPr>
          <a:xfrm>
            <a:off x="1913325" y="2927715"/>
            <a:ext cx="5532504" cy="3359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grade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15" name="Parallelogram 14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Pair work</a:t>
            </a:r>
          </a:p>
        </p:txBody>
      </p:sp>
      <p:pic>
        <p:nvPicPr>
          <p:cNvPr id="16" name="Picture 2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1" r="48028"/>
          <a:stretch/>
        </p:blipFill>
        <p:spPr bwMode="auto">
          <a:xfrm>
            <a:off x="0" y="2002308"/>
            <a:ext cx="1673225" cy="195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8" t="40529"/>
          <a:stretch/>
        </p:blipFill>
        <p:spPr bwMode="auto">
          <a:xfrm>
            <a:off x="7622467" y="3303333"/>
            <a:ext cx="1429493" cy="191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arallelogram 17"/>
          <p:cNvSpPr/>
          <p:nvPr/>
        </p:nvSpPr>
        <p:spPr>
          <a:xfrm>
            <a:off x="368595" y="4352261"/>
            <a:ext cx="6908186" cy="652512"/>
          </a:xfrm>
          <a:prstGeom prst="parallelogram">
            <a:avLst>
              <a:gd name="adj" fmla="val 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She, he, </a:t>
            </a:r>
            <a:r>
              <a:rPr lang="en-US" sz="2000" b="1" dirty="0" err="1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Sokha</a:t>
            </a:r>
            <a:r>
              <a:rPr lang="en-US" sz="2000" b="1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, </a:t>
            </a:r>
            <a:r>
              <a:rPr lang="en-US" sz="2000" b="1" dirty="0" err="1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Bopha</a:t>
            </a:r>
            <a:r>
              <a:rPr lang="en-US" sz="2000" b="1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, </a:t>
            </a:r>
            <a:r>
              <a:rPr lang="en-US" sz="2000" b="1" dirty="0" err="1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Sok</a:t>
            </a:r>
            <a:r>
              <a:rPr lang="en-US" sz="2000" b="1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, …..</a:t>
            </a:r>
          </a:p>
          <a:p>
            <a:pPr algn="ctr"/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five, six, four, three, two, one…..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55F47EF-C559-0ED2-C742-B1F37D0032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5192" y="1354657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60ABF52-A829-95B4-5785-5C9EE98BACE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522646" y="2654041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366EB9C-366C-04F7-3219-5A5991A84D5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3276" y="43951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2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6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70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2"/>
          <p:cNvSpPr/>
          <p:nvPr/>
        </p:nvSpPr>
        <p:spPr>
          <a:xfrm>
            <a:off x="7852591" y="1983062"/>
            <a:ext cx="1074876" cy="1177135"/>
          </a:xfrm>
          <a:custGeom>
            <a:avLst/>
            <a:gdLst/>
            <a:ahLst/>
            <a:cxnLst/>
            <a:rect l="l" t="t" r="r" b="b"/>
            <a:pathLst>
              <a:path w="2149751" h="2354269">
                <a:moveTo>
                  <a:pt x="0" y="0"/>
                </a:moveTo>
                <a:lnTo>
                  <a:pt x="2149751" y="0"/>
                </a:lnTo>
                <a:lnTo>
                  <a:pt x="2149751" y="2354269"/>
                </a:lnTo>
                <a:lnTo>
                  <a:pt x="0" y="23542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35529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1" name="Freeform 3"/>
          <p:cNvSpPr/>
          <p:nvPr/>
        </p:nvSpPr>
        <p:spPr>
          <a:xfrm>
            <a:off x="2529444" y="4019643"/>
            <a:ext cx="760954" cy="1012621"/>
          </a:xfrm>
          <a:custGeom>
            <a:avLst/>
            <a:gdLst/>
            <a:ahLst/>
            <a:cxnLst/>
            <a:rect l="l" t="t" r="r" b="b"/>
            <a:pathLst>
              <a:path w="1521907" h="2025241">
                <a:moveTo>
                  <a:pt x="0" y="0"/>
                </a:moveTo>
                <a:lnTo>
                  <a:pt x="1521907" y="0"/>
                </a:lnTo>
                <a:lnTo>
                  <a:pt x="1521907" y="2025241"/>
                </a:lnTo>
                <a:lnTo>
                  <a:pt x="0" y="20252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7945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2" name="Freeform 4"/>
          <p:cNvSpPr/>
          <p:nvPr/>
        </p:nvSpPr>
        <p:spPr>
          <a:xfrm>
            <a:off x="567160" y="2681308"/>
            <a:ext cx="975478" cy="1062356"/>
          </a:xfrm>
          <a:custGeom>
            <a:avLst/>
            <a:gdLst/>
            <a:ahLst/>
            <a:cxnLst/>
            <a:rect l="l" t="t" r="r" b="b"/>
            <a:pathLst>
              <a:path w="1950955" h="2124712">
                <a:moveTo>
                  <a:pt x="0" y="0"/>
                </a:moveTo>
                <a:lnTo>
                  <a:pt x="1950955" y="0"/>
                </a:lnTo>
                <a:lnTo>
                  <a:pt x="1950955" y="2124712"/>
                </a:lnTo>
                <a:lnTo>
                  <a:pt x="0" y="212471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b="-44982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3" name="Freeform 5"/>
          <p:cNvSpPr/>
          <p:nvPr/>
        </p:nvSpPr>
        <p:spPr>
          <a:xfrm>
            <a:off x="2195099" y="938836"/>
            <a:ext cx="850370" cy="1044227"/>
          </a:xfrm>
          <a:custGeom>
            <a:avLst/>
            <a:gdLst/>
            <a:ahLst/>
            <a:cxnLst/>
            <a:rect l="l" t="t" r="r" b="b"/>
            <a:pathLst>
              <a:path w="1700740" h="2088453">
                <a:moveTo>
                  <a:pt x="0" y="0"/>
                </a:moveTo>
                <a:lnTo>
                  <a:pt x="1700740" y="0"/>
                </a:lnTo>
                <a:lnTo>
                  <a:pt x="1700740" y="2088453"/>
                </a:lnTo>
                <a:lnTo>
                  <a:pt x="0" y="208845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b="-4030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4" name="Freeform 6"/>
          <p:cNvSpPr/>
          <p:nvPr/>
        </p:nvSpPr>
        <p:spPr>
          <a:xfrm rot="-2305114" flipH="1">
            <a:off x="7017548" y="3632738"/>
            <a:ext cx="1662484" cy="889429"/>
          </a:xfrm>
          <a:custGeom>
            <a:avLst/>
            <a:gdLst/>
            <a:ahLst/>
            <a:cxnLst/>
            <a:rect l="l" t="t" r="r" b="b"/>
            <a:pathLst>
              <a:path w="3324967" h="1778857">
                <a:moveTo>
                  <a:pt x="3324967" y="0"/>
                </a:moveTo>
                <a:lnTo>
                  <a:pt x="0" y="0"/>
                </a:lnTo>
                <a:lnTo>
                  <a:pt x="0" y="1778857"/>
                </a:lnTo>
                <a:lnTo>
                  <a:pt x="3324967" y="1778857"/>
                </a:lnTo>
                <a:lnTo>
                  <a:pt x="332496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5" name="TextBox 7"/>
          <p:cNvSpPr txBox="1"/>
          <p:nvPr/>
        </p:nvSpPr>
        <p:spPr>
          <a:xfrm>
            <a:off x="3045470" y="1342370"/>
            <a:ext cx="3228330" cy="485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grade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in?</a:t>
            </a:r>
          </a:p>
        </p:txBody>
      </p:sp>
      <p:sp>
        <p:nvSpPr>
          <p:cNvPr id="26" name="TextBox 8"/>
          <p:cNvSpPr txBox="1"/>
          <p:nvPr/>
        </p:nvSpPr>
        <p:spPr>
          <a:xfrm>
            <a:off x="1320166" y="3137059"/>
            <a:ext cx="324474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grade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grade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in?</a:t>
            </a:r>
          </a:p>
        </p:txBody>
      </p:sp>
      <p:sp>
        <p:nvSpPr>
          <p:cNvPr id="27" name="TextBox 9"/>
          <p:cNvSpPr txBox="1"/>
          <p:nvPr/>
        </p:nvSpPr>
        <p:spPr>
          <a:xfrm>
            <a:off x="3290397" y="4294287"/>
            <a:ext cx="331596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grade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…..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grade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…..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in?</a:t>
            </a:r>
          </a:p>
        </p:txBody>
      </p:sp>
      <p:sp>
        <p:nvSpPr>
          <p:cNvPr id="28" name="TextBox 10"/>
          <p:cNvSpPr txBox="1"/>
          <p:nvPr/>
        </p:nvSpPr>
        <p:spPr>
          <a:xfrm>
            <a:off x="4494028" y="2306940"/>
            <a:ext cx="3726394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grade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…..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grade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…..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in?</a:t>
            </a:r>
          </a:p>
        </p:txBody>
      </p:sp>
      <p:sp>
        <p:nvSpPr>
          <p:cNvPr id="29" name="Freeform 11"/>
          <p:cNvSpPr/>
          <p:nvPr/>
        </p:nvSpPr>
        <p:spPr>
          <a:xfrm rot="2593753" flipH="1">
            <a:off x="401509" y="4134927"/>
            <a:ext cx="1642314" cy="878638"/>
          </a:xfrm>
          <a:custGeom>
            <a:avLst/>
            <a:gdLst/>
            <a:ahLst/>
            <a:cxnLst/>
            <a:rect l="l" t="t" r="r" b="b"/>
            <a:pathLst>
              <a:path w="3284627" h="1757275">
                <a:moveTo>
                  <a:pt x="3284626" y="0"/>
                </a:moveTo>
                <a:lnTo>
                  <a:pt x="0" y="0"/>
                </a:lnTo>
                <a:lnTo>
                  <a:pt x="0" y="1757275"/>
                </a:lnTo>
                <a:lnTo>
                  <a:pt x="3284626" y="1757275"/>
                </a:lnTo>
                <a:lnTo>
                  <a:pt x="328462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0" name="Freeform 12"/>
          <p:cNvSpPr/>
          <p:nvPr/>
        </p:nvSpPr>
        <p:spPr>
          <a:xfrm rot="9409242" flipH="1">
            <a:off x="593134" y="1500057"/>
            <a:ext cx="1414850" cy="756945"/>
          </a:xfrm>
          <a:custGeom>
            <a:avLst/>
            <a:gdLst/>
            <a:ahLst/>
            <a:cxnLst/>
            <a:rect l="l" t="t" r="r" b="b"/>
            <a:pathLst>
              <a:path w="2829700" h="1513889">
                <a:moveTo>
                  <a:pt x="2829699" y="0"/>
                </a:moveTo>
                <a:lnTo>
                  <a:pt x="0" y="0"/>
                </a:lnTo>
                <a:lnTo>
                  <a:pt x="0" y="1513890"/>
                </a:lnTo>
                <a:lnTo>
                  <a:pt x="2829699" y="1513890"/>
                </a:lnTo>
                <a:lnTo>
                  <a:pt x="2829699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ja-JP" altLang="en-US" sz="700"/>
          </a:p>
        </p:txBody>
      </p:sp>
      <p:sp>
        <p:nvSpPr>
          <p:cNvPr id="31" name="Freeform 13"/>
          <p:cNvSpPr/>
          <p:nvPr/>
        </p:nvSpPr>
        <p:spPr>
          <a:xfrm rot="3283475" flipV="1">
            <a:off x="6934496" y="1276919"/>
            <a:ext cx="1334406" cy="713907"/>
          </a:xfrm>
          <a:custGeom>
            <a:avLst/>
            <a:gdLst/>
            <a:ahLst/>
            <a:cxnLst/>
            <a:rect l="l" t="t" r="r" b="b"/>
            <a:pathLst>
              <a:path w="2668811" h="1427814">
                <a:moveTo>
                  <a:pt x="0" y="1427814"/>
                </a:moveTo>
                <a:lnTo>
                  <a:pt x="2668812" y="1427814"/>
                </a:lnTo>
                <a:lnTo>
                  <a:pt x="2668812" y="0"/>
                </a:lnTo>
                <a:lnTo>
                  <a:pt x="0" y="0"/>
                </a:lnTo>
                <a:lnTo>
                  <a:pt x="0" y="1427814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2" name="TextBox 14"/>
          <p:cNvSpPr txBox="1"/>
          <p:nvPr/>
        </p:nvSpPr>
        <p:spPr>
          <a:xfrm>
            <a:off x="1770801" y="971362"/>
            <a:ext cx="114896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1</a:t>
            </a:r>
          </a:p>
        </p:txBody>
      </p:sp>
      <p:sp>
        <p:nvSpPr>
          <p:cNvPr id="33" name="TextBox 15"/>
          <p:cNvSpPr txBox="1"/>
          <p:nvPr/>
        </p:nvSpPr>
        <p:spPr>
          <a:xfrm>
            <a:off x="323457" y="3681203"/>
            <a:ext cx="118534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2</a:t>
            </a:r>
          </a:p>
        </p:txBody>
      </p:sp>
      <p:sp>
        <p:nvSpPr>
          <p:cNvPr id="34" name="TextBox 16"/>
          <p:cNvSpPr txBox="1"/>
          <p:nvPr/>
        </p:nvSpPr>
        <p:spPr>
          <a:xfrm>
            <a:off x="2263019" y="4791861"/>
            <a:ext cx="12528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3</a:t>
            </a:r>
          </a:p>
        </p:txBody>
      </p:sp>
      <p:sp>
        <p:nvSpPr>
          <p:cNvPr id="35" name="TextBox 17"/>
          <p:cNvSpPr txBox="1"/>
          <p:nvPr/>
        </p:nvSpPr>
        <p:spPr>
          <a:xfrm>
            <a:off x="7848790" y="2922292"/>
            <a:ext cx="13063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4</a:t>
            </a:r>
          </a:p>
        </p:txBody>
      </p:sp>
      <p:sp>
        <p:nvSpPr>
          <p:cNvPr id="36" name="Parallelogram 35"/>
          <p:cNvSpPr/>
          <p:nvPr/>
        </p:nvSpPr>
        <p:spPr>
          <a:xfrm>
            <a:off x="0" y="123649"/>
            <a:ext cx="9144000" cy="786185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Group work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/>
            <a:r>
              <a:rPr lang="en-US" sz="2000" b="1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She, he, </a:t>
            </a:r>
            <a:r>
              <a:rPr lang="en-US" sz="2000" b="1" dirty="0" err="1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Sokha</a:t>
            </a:r>
            <a:r>
              <a:rPr lang="en-US" sz="2000" b="1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, </a:t>
            </a:r>
            <a:r>
              <a:rPr lang="en-US" sz="2000" b="1" dirty="0" err="1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Bopha</a:t>
            </a:r>
            <a:r>
              <a:rPr lang="en-US" sz="2000" b="1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, </a:t>
            </a:r>
            <a:r>
              <a:rPr lang="en-US" sz="2000" b="1" dirty="0" err="1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Sok</a:t>
            </a:r>
            <a:r>
              <a:rPr lang="en-US" sz="2000" b="1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,... </a:t>
            </a:r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five, six, four, three, two, one…..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6054DA3-C36B-DBEA-9AE5-22A4B86896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537875" y="1301697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C64EF3E-7ED8-E35B-A76C-C80D26A8768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32829" y="32000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4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53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06600" y="340735"/>
            <a:ext cx="5143500" cy="4114800"/>
          </a:xfrm>
          <a:prstGeom prst="rect">
            <a:avLst/>
          </a:prstGeom>
        </p:spPr>
      </p:pic>
      <p:pic>
        <p:nvPicPr>
          <p:cNvPr id="3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55" y="834055"/>
            <a:ext cx="3128159" cy="312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0250" y="4237403"/>
            <a:ext cx="5143500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50" dirty="0">
                <a:solidFill>
                  <a:srgbClr val="4E748F"/>
                </a:solidFill>
                <a:latin typeface="More Sugar"/>
              </a:rPr>
              <a:t>By Hun </a:t>
            </a:r>
            <a:r>
              <a:rPr lang="en-US" sz="1250" dirty="0" err="1">
                <a:solidFill>
                  <a:srgbClr val="4E748F"/>
                </a:solidFill>
                <a:latin typeface="More Sugar"/>
              </a:rPr>
              <a:t>chanseyha</a:t>
            </a:r>
            <a:endParaRPr lang="en-US" sz="1250" dirty="0">
              <a:solidFill>
                <a:srgbClr val="4E748F"/>
              </a:solidFill>
              <a:latin typeface="More Sugar"/>
            </a:endParaRPr>
          </a:p>
        </p:txBody>
      </p:sp>
    </p:spTree>
    <p:extLst>
      <p:ext uri="{BB962C8B-B14F-4D97-AF65-F5344CB8AC3E}">
        <p14:creationId xmlns:p14="http://schemas.microsoft.com/office/powerpoint/2010/main" val="21159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anguage Arts Development for Pre-K by Slidesgo">
  <a:themeElements>
    <a:clrScheme name="Simple Light">
      <a:dk1>
        <a:srgbClr val="372D31"/>
      </a:dk1>
      <a:lt1>
        <a:srgbClr val="FFFDF5"/>
      </a:lt1>
      <a:dk2>
        <a:srgbClr val="FAE77F"/>
      </a:dk2>
      <a:lt2>
        <a:srgbClr val="CDEA9D"/>
      </a:lt2>
      <a:accent1>
        <a:srgbClr val="8FDDEF"/>
      </a:accent1>
      <a:accent2>
        <a:srgbClr val="DDB2D5"/>
      </a:accent2>
      <a:accent3>
        <a:srgbClr val="F198C5"/>
      </a:accent3>
      <a:accent4>
        <a:srgbClr val="F2B87E"/>
      </a:accent4>
      <a:accent5>
        <a:srgbClr val="EFEFEF"/>
      </a:accent5>
      <a:accent6>
        <a:srgbClr val="FFFFFF"/>
      </a:accent6>
      <a:hlink>
        <a:srgbClr val="372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259bc7a-ff0c-4140-aee5-da20f8bd5bf2}" enabled="1" method="Privileged" siteId="{c7e8b5ac-96c6-4123-a65a-793543aced4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7141</TotalTime>
  <Words>163</Words>
  <Application>Microsoft Office PowerPoint</Application>
  <PresentationFormat>On-screen Show (16:9)</PresentationFormat>
  <Paragraphs>34</Paragraphs>
  <Slides>7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More Sugar</vt:lpstr>
      <vt:lpstr>Lilita One</vt:lpstr>
      <vt:lpstr>Merriweather Bold</vt:lpstr>
      <vt:lpstr>Canva Sans</vt:lpstr>
      <vt:lpstr>Khmer S1</vt:lpstr>
      <vt:lpstr>Arial</vt:lpstr>
      <vt:lpstr>Comic Sans</vt:lpstr>
      <vt:lpstr>Poppins</vt:lpstr>
      <vt:lpstr>Language Arts Development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ARTS DEVELOPMENT FOR PRE-K</dc:title>
  <dc:creator>XY-PC</dc:creator>
  <cp:lastModifiedBy>Czyrenne C. Malonzo</cp:lastModifiedBy>
  <cp:revision>331</cp:revision>
  <dcterms:modified xsi:type="dcterms:W3CDTF">2024-12-17T16:58:49Z</dcterms:modified>
</cp:coreProperties>
</file>