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7" r:id="rId3"/>
    <p:sldId id="339" r:id="rId4"/>
    <p:sldId id="338" r:id="rId5"/>
    <p:sldId id="336" r:id="rId6"/>
    <p:sldId id="340" r:id="rId7"/>
    <p:sldId id="341" r:id="rId8"/>
    <p:sldId id="342" r:id="rId9"/>
    <p:sldId id="343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microsoft.com/office/2007/relationships/media" Target="../media/media8.m4a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svg"/><Relationship Id="rId4" Type="http://schemas.openxmlformats.org/officeDocument/2006/relationships/audio" Target="../media/media8.m4a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 In The Morning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in the morning?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54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Morning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69358" y="3155911"/>
            <a:ext cx="4479376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ពេលព្រឹក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The Morning M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2" y="1491910"/>
            <a:ext cx="3239755" cy="21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8B67CB-553A-483E-F31B-E20965DA2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4" y="16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When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ពេលណា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8" name="Picture 4" descr="Time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37" y="174730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C48436-0B80-389F-EEB6-781353825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466" y="16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01278" y="884083"/>
            <a:ext cx="4240734" cy="1370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6 o’clock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ម៉ោង ៦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Premium Vector | Happy children with 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10" y="1716199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195B4D-461C-06AB-4ED7-922776C0D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152" y="1569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57838" y="959602"/>
            <a:ext cx="3890895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get up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11126" y="3155911"/>
            <a:ext cx="45720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ក្រោក (ពីគេង)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Sleepy Waking Up GIF by Eduwis Education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26" y="938322"/>
            <a:ext cx="3516201" cy="27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F240D9-7BF2-83AA-07FF-06279B480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038" y="16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392624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តើអ្នកក្រោកពីគេងនៅពេលណា?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6CA900-6696-C9BF-DC33-CBE32432B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2333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at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ខ្ញុំក្រោកពីគេងនៅ</a:t>
            </a: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ម៉ោង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៦</a:t>
            </a: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។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689158-3894-832C-D0D7-D49E04FEB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635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415541"/>
            <a:ext cx="6726814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983924" cy="606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18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at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endParaRPr 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54418" y="4377265"/>
            <a:ext cx="6908186" cy="58567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6</a:t>
            </a:r>
            <a:r>
              <a:rPr lang="en-US" sz="22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4</a:t>
            </a:r>
            <a:r>
              <a:rPr lang="en-US" sz="22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5</a:t>
            </a:r>
            <a:r>
              <a:rPr lang="en-US" sz="22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7</a:t>
            </a:r>
            <a:r>
              <a:rPr lang="en-US" sz="22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o’clock.......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F81E17-044C-0080-C132-5256CE2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8126" y="263647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D4C00D-A3D1-5D6E-D025-862C23FB67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812" y="138400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CF4F7-88C2-185E-784E-5319E04950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4418" y="4377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617061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63492"/>
            <a:ext cx="480402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6" y="4294287"/>
            <a:ext cx="468903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r>
              <a:rPr 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530009" y="2306940"/>
            <a:ext cx="469041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at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r>
              <a:rPr 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get up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6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4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5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o’clock, 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7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o’clock.......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A362F-CE29-DD24-7466-F1613ADC3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30798" y="124967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AA1587-056D-9823-847F-B445E98052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3067" y="2968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7101</TotalTime>
  <Words>183</Words>
  <Application>Microsoft Office PowerPoint</Application>
  <PresentationFormat>On-screen Show (16:9)</PresentationFormat>
  <Paragraphs>39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Comic Sans</vt:lpstr>
      <vt:lpstr>Poppins</vt:lpstr>
      <vt:lpstr>Khmer S1</vt:lpstr>
      <vt:lpstr>Merriweather Bold</vt:lpstr>
      <vt:lpstr>Canva Sans</vt:lpstr>
      <vt:lpstr>Arial</vt:lpstr>
      <vt:lpstr>Lilita One</vt:lpstr>
      <vt:lpstr>More Sugar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347</cp:revision>
  <dcterms:modified xsi:type="dcterms:W3CDTF">2024-12-17T16:41:16Z</dcterms:modified>
</cp:coreProperties>
</file>