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63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4" r:id="rId18"/>
    <p:sldId id="265" r:id="rId19"/>
    <p:sldId id="280" r:id="rId20"/>
    <p:sldId id="266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3D533D-EA1C-410A-9FA0-27BBECDE2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182077B4-72E9-4D10-87B9-9B54CD30B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405635-22EE-4269-85F7-4332DF23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63FE80-3126-4EEA-A923-6E3D66C4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178982-8800-419C-B831-A8AA53F8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77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014AD5-46B1-41BC-8CF4-362591DAC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51DDFCD-1672-42CB-8412-23CCF573D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34B08E-4DB9-43E8-B7B5-9ED187C0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3D4F5B-4C35-4AC0-B7A6-7E3E73C3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24DB71-D5B6-4F07-9CB0-BAE16A6B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479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5F3AEB5-03C1-40BE-91A1-0D62C5757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5B371A5-3011-45D1-B7D4-AD4110981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32530E-20C3-4992-8964-96531AF1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077B5E-0669-43E9-9A9A-5ED9B6A5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83A789-3ACB-48DF-9545-5AD7E3F2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51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1F2684-471F-4DD6-96EE-51B010C3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05FF4E-A3A2-447A-96A0-B9FFBC6D4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427CC7-18A6-42C3-9BA3-72024263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3D7DD1-7D30-49EA-B85A-07A6DB59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E8C4596-1C4B-43D5-AE91-952D3711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60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5EE163-49CB-4978-941C-59D5384D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F12C1A-2AA9-4232-9A4B-AB76355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5C7E1A-690A-40AC-B32B-3C43BB4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7C2926-55C5-4A27-889E-23F7D182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FABBA5-90C6-4B79-A26E-B88A2761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4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01860-8F80-403A-8A56-F2F264C9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405E50-7E6A-4DF1-9205-4A2294F37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AF19857-EDA3-4B3C-96BE-CBAAB21A5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DF54B40-6A78-4A32-B2CF-66A676C2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E02FC69-7568-48A4-B3E0-6C8AC0D9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482D08-6A5C-415A-8CF5-EB2E79D6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74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40AEC7-CBF9-4B2E-B9AA-4ECB16C8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17381DE-DA90-45F8-B0E5-39C0DB4ED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18F1F1-BAFF-48E9-A3EB-B81B8DD37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AD91315-CEBE-49EE-806F-BE49ADF74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8405B60-0553-40C4-8FAB-0438AA312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0A452F7-8CF2-45A0-8994-5E337B2C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5F04B51-FDCA-4496-8C43-BD6D6C89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64E5535-273B-4164-8140-53658CD5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89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0B356F-2D2B-45DB-9737-BBE15D1EE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6A62455-D268-40BD-A632-6E280BA0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75C3750-3938-42F3-A32D-E5B4F681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DBDD963-0B0E-4270-9B8E-051E4B5A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6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6C3DDB9-CEB8-4194-8326-9C8BC6C57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10E2A95-7796-4EB6-A06E-C390C5CF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6A8FB5-A6E7-456D-B6A9-BC5B77CE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03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687ADA-461F-45FA-9876-E2B86D34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21321D-286D-4AF3-B167-01623A998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B163197-1B63-4C0D-ACE0-3C91C706F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B26AFE4-D79C-4961-BCEB-8A0CB0AC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33A04A-55E9-49C8-BB34-13166500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6D4484D-6840-4A95-89E3-E1DD3754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87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90F199-71B9-4A25-A14E-FBD9885B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D1FE162-33B5-4A17-A292-A415712CF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8966684-B4BF-466C-BC99-318D550E8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1E97AD1-A1BB-4AB2-B0D2-1A38B5ED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D580CE8-917B-4255-AB28-5DAF075E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0D18DD-FAF9-4C03-9B73-7B5CFB88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63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1C6EA74-7ABF-4995-B7D0-F94CAF034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5EDFDF9-9E7E-45EA-968A-70E4EE77F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5FA0F4-C974-4E61-B14C-E56F1F24A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47B3C-9CC1-4CC7-9693-BF02689117B2}" type="datetimeFigureOut">
              <a:rPr kumimoji="1" lang="ja-JP" altLang="en-US" smtClean="0"/>
              <a:t>2018/7/28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07684A-EA15-4071-A6C0-5A30017A1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38F6BC-7531-4E9E-BC7B-3163D5FF5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D9449-D18D-458C-A17C-BDCBD5C9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57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.jp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1.jpg"/><Relationship Id="rId9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1.jp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7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1E65CBA-3085-46AD-86A4-AD0AEA723F0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13F01A6-F8AC-466F-8FCF-150CD31589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-28576"/>
            <a:ext cx="6696075" cy="70015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DDAB24-6DDE-4DCE-BAB8-4A0052B64A4D}"/>
              </a:ext>
            </a:extLst>
          </p:cNvPr>
          <p:cNvSpPr txBox="1"/>
          <p:nvPr/>
        </p:nvSpPr>
        <p:spPr>
          <a:xfrm>
            <a:off x="4210050" y="1578886"/>
            <a:ext cx="37048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>
                <a:latin typeface="Comic Sans MS" panose="030F0702030302020204" pitchFamily="66" charset="0"/>
              </a:rPr>
              <a:t>LESSON</a:t>
            </a:r>
            <a:endParaRPr kumimoji="1" lang="ja-JP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02E87C-3347-4EC9-8D59-D56F71F1AD28}"/>
              </a:ext>
            </a:extLst>
          </p:cNvPr>
          <p:cNvSpPr txBox="1"/>
          <p:nvPr/>
        </p:nvSpPr>
        <p:spPr>
          <a:xfrm>
            <a:off x="1670893" y="2963881"/>
            <a:ext cx="8783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b="1" u="sng" dirty="0">
                <a:latin typeface="Comic Sans MS" panose="030F0702030302020204" pitchFamily="66" charset="0"/>
              </a:rPr>
              <a:t>Do you like apples?</a:t>
            </a:r>
            <a:endParaRPr kumimoji="1" lang="ja-JP" altLang="en-US" sz="7200" b="1" u="sng" dirty="0">
              <a:latin typeface="Comic Sans MS" panose="030F070203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59D2714-85E0-4841-AA57-7469D3CAE743}"/>
              </a:ext>
            </a:extLst>
          </p:cNvPr>
          <p:cNvSpPr txBox="1"/>
          <p:nvPr/>
        </p:nvSpPr>
        <p:spPr>
          <a:xfrm>
            <a:off x="2145382" y="4164210"/>
            <a:ext cx="7834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b="1" u="sng" dirty="0">
                <a:latin typeface="Comic Sans MS" panose="030F0702030302020204" pitchFamily="66" charset="0"/>
              </a:rPr>
              <a:t>Y</a:t>
            </a:r>
            <a:r>
              <a:rPr kumimoji="1" lang="en-US" altLang="ja-JP" sz="4800" b="1" u="sng" dirty="0">
                <a:latin typeface="Comic Sans MS" panose="030F0702030302020204" pitchFamily="66" charset="0"/>
              </a:rPr>
              <a:t>es, I do. / No, I don’t.</a:t>
            </a:r>
            <a:endParaRPr kumimoji="1" lang="ja-JP" altLang="en-US" sz="4800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43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1295596" y="3639065"/>
            <a:ext cx="4800404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600" b="1" dirty="0">
                <a:latin typeface="Comic Sans MS" panose="030F0702030302020204" pitchFamily="66" charset="0"/>
              </a:rPr>
              <a:t>mango</a:t>
            </a:r>
            <a:endParaRPr kumimoji="1" lang="ja-JP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F46D79F-CBA4-4FAA-830E-53B3ECA42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27" y="1741802"/>
            <a:ext cx="4692538" cy="4837668"/>
          </a:xfrm>
          <a:prstGeom prst="rect">
            <a:avLst/>
          </a:prstGeom>
        </p:spPr>
      </p:pic>
      <p:pic>
        <p:nvPicPr>
          <p:cNvPr id="14" name="果物">
            <a:hlinkClick r:id="" action="ppaction://media"/>
            <a:extLst>
              <a:ext uri="{FF2B5EF4-FFF2-40B4-BE49-F238E27FC236}">
                <a16:creationId xmlns:a16="http://schemas.microsoft.com/office/drawing/2014/main" id="{53B00A10-7569-46C5-902B-063BC5C541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94" end="14705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888902" y="3664165"/>
            <a:ext cx="5791004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8000" b="1" dirty="0">
                <a:latin typeface="Comic Sans MS" panose="030F0702030302020204" pitchFamily="66" charset="0"/>
              </a:rPr>
              <a:t>blueberry</a:t>
            </a:r>
            <a:endParaRPr kumimoji="1" lang="ja-JP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01BF25E-EA46-4CC0-AA2B-D9805CB81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00" y="1688992"/>
            <a:ext cx="4865706" cy="4908765"/>
          </a:xfrm>
          <a:prstGeom prst="rect">
            <a:avLst/>
          </a:prstGeom>
        </p:spPr>
      </p:pic>
      <p:pic>
        <p:nvPicPr>
          <p:cNvPr id="14" name="果物">
            <a:hlinkClick r:id="" action="ppaction://media"/>
            <a:extLst>
              <a:ext uri="{FF2B5EF4-FFF2-40B4-BE49-F238E27FC236}">
                <a16:creationId xmlns:a16="http://schemas.microsoft.com/office/drawing/2014/main" id="{DC3E9E28-88A0-4C49-A043-4FCF4F2699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72" end="11688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6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1295596" y="3639065"/>
            <a:ext cx="4800404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600" b="1" dirty="0">
                <a:latin typeface="Comic Sans MS" panose="030F0702030302020204" pitchFamily="66" charset="0"/>
              </a:rPr>
              <a:t>peach</a:t>
            </a:r>
            <a:endParaRPr kumimoji="1" lang="ja-JP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4BF377-1BA5-4E77-96B7-3914632D3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96" y="2031954"/>
            <a:ext cx="4253304" cy="4238935"/>
          </a:xfrm>
          <a:prstGeom prst="rect">
            <a:avLst/>
          </a:prstGeom>
        </p:spPr>
      </p:pic>
      <p:pic>
        <p:nvPicPr>
          <p:cNvPr id="14" name="果物">
            <a:hlinkClick r:id="" action="ppaction://media"/>
            <a:extLst>
              <a:ext uri="{FF2B5EF4-FFF2-40B4-BE49-F238E27FC236}">
                <a16:creationId xmlns:a16="http://schemas.microsoft.com/office/drawing/2014/main" id="{AD8C7D8F-F269-41D5-BF9A-B3A38A3DE0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00" end="9736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1295596" y="3639065"/>
            <a:ext cx="4800404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600" b="1" dirty="0">
                <a:latin typeface="Comic Sans MS" panose="030F0702030302020204" pitchFamily="66" charset="0"/>
              </a:rPr>
              <a:t>orange</a:t>
            </a:r>
            <a:endParaRPr kumimoji="1" lang="ja-JP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5FF2EE2-068A-4A0C-AF20-32676D68D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1514037"/>
            <a:ext cx="4826000" cy="5258676"/>
          </a:xfrm>
          <a:prstGeom prst="rect">
            <a:avLst/>
          </a:prstGeom>
        </p:spPr>
      </p:pic>
      <p:pic>
        <p:nvPicPr>
          <p:cNvPr id="14" name="果物">
            <a:hlinkClick r:id="" action="ppaction://media"/>
            <a:extLst>
              <a:ext uri="{FF2B5EF4-FFF2-40B4-BE49-F238E27FC236}">
                <a16:creationId xmlns:a16="http://schemas.microsoft.com/office/drawing/2014/main" id="{57B4B91E-1968-47F5-93AB-5BC48C95C6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0" end="7418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1295596" y="3639065"/>
            <a:ext cx="4800404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600" b="1" dirty="0">
                <a:latin typeface="Comic Sans MS" panose="030F0702030302020204" pitchFamily="66" charset="0"/>
              </a:rPr>
              <a:t>lemon</a:t>
            </a:r>
            <a:endParaRPr kumimoji="1" lang="ja-JP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DCB936D-FBB9-4520-8228-AF2264DFC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12" y="9804400"/>
            <a:ext cx="3171600" cy="241478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14D3F9E-348D-44A3-A660-FEEB4271C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3445">
            <a:off x="6710684" y="3250212"/>
            <a:ext cx="3342630" cy="247215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453809C-8C31-4593-B04C-A2743EC885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62" y="3503240"/>
            <a:ext cx="2779714" cy="3051379"/>
          </a:xfrm>
          <a:prstGeom prst="rect">
            <a:avLst/>
          </a:prstGeom>
        </p:spPr>
      </p:pic>
      <p:pic>
        <p:nvPicPr>
          <p:cNvPr id="21" name="果物">
            <a:hlinkClick r:id="" action="ppaction://media"/>
            <a:extLst>
              <a:ext uri="{FF2B5EF4-FFF2-40B4-BE49-F238E27FC236}">
                <a16:creationId xmlns:a16="http://schemas.microsoft.com/office/drawing/2014/main" id="{8D1D5EB9-FF0B-4509-AC90-B13C29C843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00" end="550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1117600" y="3639065"/>
            <a:ext cx="4978400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8000" b="1" dirty="0">
                <a:latin typeface="Comic Sans MS" panose="030F0702030302020204" pitchFamily="66" charset="0"/>
              </a:rPr>
              <a:t>pineapple</a:t>
            </a:r>
            <a:endParaRPr kumimoji="1" lang="ja-JP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0D3F9A3-922B-4987-8E37-6D18167BC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344">
            <a:off x="7487443" y="1523825"/>
            <a:ext cx="3002376" cy="47932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76F9C87-887C-4A4E-889E-85B11901A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91" y="4570244"/>
            <a:ext cx="2232027" cy="2232027"/>
          </a:xfrm>
          <a:prstGeom prst="rect">
            <a:avLst/>
          </a:prstGeom>
        </p:spPr>
      </p:pic>
      <p:pic>
        <p:nvPicPr>
          <p:cNvPr id="17" name="果物">
            <a:hlinkClick r:id="" action="ppaction://media"/>
            <a:extLst>
              <a:ext uri="{FF2B5EF4-FFF2-40B4-BE49-F238E27FC236}">
                <a16:creationId xmlns:a16="http://schemas.microsoft.com/office/drawing/2014/main" id="{2729E07B-D4CF-4D65-8930-E1192FEBE7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00" end="2718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1295596" y="3639065"/>
            <a:ext cx="4800404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600" b="1" dirty="0">
                <a:latin typeface="Comic Sans MS" panose="030F0702030302020204" pitchFamily="66" charset="0"/>
              </a:rPr>
              <a:t>cherry</a:t>
            </a:r>
            <a:endParaRPr kumimoji="1" lang="ja-JP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B4A3A8F-A686-4921-A67C-F5C89C3A9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26" y="1741802"/>
            <a:ext cx="3816948" cy="4570292"/>
          </a:xfrm>
          <a:prstGeom prst="rect">
            <a:avLst/>
          </a:prstGeom>
        </p:spPr>
      </p:pic>
      <p:pic>
        <p:nvPicPr>
          <p:cNvPr id="14" name="果物">
            <a:hlinkClick r:id="" action="ppaction://media"/>
            <a:extLst>
              <a:ext uri="{FF2B5EF4-FFF2-40B4-BE49-F238E27FC236}">
                <a16:creationId xmlns:a16="http://schemas.microsoft.com/office/drawing/2014/main" id="{BF703C94-38C4-4988-B049-E3CB2A3FE7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6" end="0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1598254-9263-4E1D-BA3A-89B81643BCF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asic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ord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68A74E7F-6337-45DE-A892-0485784B9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377573"/>
              </p:ext>
            </p:extLst>
          </p:nvPr>
        </p:nvGraphicFramePr>
        <p:xfrm>
          <a:off x="838200" y="1567815"/>
          <a:ext cx="10591800" cy="515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95900">
                  <a:extLst>
                    <a:ext uri="{9D8B030D-6E8A-4147-A177-3AD203B41FA5}">
                      <a16:colId xmlns:a16="http://schemas.microsoft.com/office/drawing/2014/main" val="2567493142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val="4267976993"/>
                    </a:ext>
                  </a:extLst>
                </a:gridCol>
              </a:tblGrid>
              <a:tr h="5466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latin typeface="Comic Sans MS" panose="030F0702030302020204" pitchFamily="66" charset="0"/>
                        </a:rPr>
                        <a:t>English</a:t>
                      </a:r>
                      <a:endParaRPr kumimoji="1" lang="ja-JP" altLang="en-US" sz="28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Comic Sans MS" panose="030F0702030302020204" pitchFamily="66" charset="0"/>
                        </a:rPr>
                        <a:t>Khmer</a:t>
                      </a:r>
                      <a:endParaRPr kumimoji="1" lang="ja-JP" altLang="en-US" sz="32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541772"/>
                  </a:ext>
                </a:extLst>
              </a:tr>
              <a:tr h="863168">
                <a:tc>
                  <a:txBody>
                    <a:bodyPr/>
                    <a:lstStyle/>
                    <a:p>
                      <a:r>
                        <a:rPr kumimoji="1" lang="en-US" altLang="ja-JP" sz="3200" dirty="0">
                          <a:latin typeface="Comic Sans MS" panose="030F0702030302020204" pitchFamily="66" charset="0"/>
                        </a:rPr>
                        <a:t>You</a:t>
                      </a:r>
                      <a:endParaRPr kumimoji="1" lang="ja-JP" altLang="en-US" sz="32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altLang="ja-JP" sz="5400" dirty="0"/>
                        <a:t>អ្នក</a:t>
                      </a:r>
                      <a:endParaRPr kumimoji="1" lang="ja-JP" altLang="en-US" sz="54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513935"/>
                  </a:ext>
                </a:extLst>
              </a:tr>
              <a:tr h="863168">
                <a:tc>
                  <a:txBody>
                    <a:bodyPr/>
                    <a:lstStyle/>
                    <a:p>
                      <a:r>
                        <a:rPr kumimoji="1" lang="en-US" altLang="ja-JP" sz="3200" dirty="0">
                          <a:latin typeface="Comic Sans MS" panose="030F0702030302020204" pitchFamily="66" charset="0"/>
                        </a:rPr>
                        <a:t>like</a:t>
                      </a:r>
                      <a:endParaRPr kumimoji="1" lang="ja-JP" altLang="en-US" sz="32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altLang="ja-JP" sz="5400" dirty="0"/>
                        <a:t>ដូចជា</a:t>
                      </a:r>
                      <a:endParaRPr kumimoji="1" lang="ja-JP" altLang="en-US" sz="54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351374"/>
                  </a:ext>
                </a:extLst>
              </a:tr>
              <a:tr h="863168">
                <a:tc>
                  <a:txBody>
                    <a:bodyPr/>
                    <a:lstStyle/>
                    <a:p>
                      <a:r>
                        <a:rPr kumimoji="1" lang="en-US" altLang="ja-JP" sz="3200" dirty="0">
                          <a:latin typeface="Comic Sans MS" panose="030F0702030302020204" pitchFamily="66" charset="0"/>
                        </a:rPr>
                        <a:t>apples</a:t>
                      </a:r>
                      <a:endParaRPr kumimoji="1" lang="ja-JP" altLang="en-US" sz="32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altLang="ja-JP" sz="5400" dirty="0"/>
                        <a:t>ផ្លែប៉ោម</a:t>
                      </a:r>
                      <a:endParaRPr kumimoji="1" lang="ja-JP" altLang="en-US" sz="54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669773"/>
                  </a:ext>
                </a:extLst>
              </a:tr>
              <a:tr h="863168">
                <a:tc>
                  <a:txBody>
                    <a:bodyPr/>
                    <a:lstStyle/>
                    <a:p>
                      <a:r>
                        <a:rPr kumimoji="1" lang="en-US" altLang="ja-JP" sz="3200" dirty="0">
                          <a:latin typeface="Comic Sans MS" panose="030F0702030302020204" pitchFamily="66" charset="0"/>
                        </a:rPr>
                        <a:t>Yes</a:t>
                      </a:r>
                      <a:endParaRPr kumimoji="1" lang="ja-JP" altLang="en-US" sz="32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altLang="ja-JP" sz="5400" dirty="0"/>
                        <a:t>បាទ</a:t>
                      </a:r>
                      <a:endParaRPr kumimoji="1" lang="ja-JP" altLang="en-US" sz="54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3593"/>
                  </a:ext>
                </a:extLst>
              </a:tr>
              <a:tr h="863168">
                <a:tc>
                  <a:txBody>
                    <a:bodyPr/>
                    <a:lstStyle/>
                    <a:p>
                      <a:r>
                        <a:rPr kumimoji="1" lang="en-US" altLang="ja-JP" sz="3200" dirty="0">
                          <a:latin typeface="Comic Sans MS" panose="030F0702030302020204" pitchFamily="66" charset="0"/>
                        </a:rPr>
                        <a:t>No</a:t>
                      </a:r>
                      <a:endParaRPr kumimoji="1" lang="ja-JP" altLang="en-US" sz="32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m-KH" altLang="ja-JP" sz="5400" dirty="0"/>
                        <a:t>ទេ</a:t>
                      </a:r>
                      <a:endParaRPr kumimoji="1" lang="ja-JP" altLang="en-US" sz="54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848973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C5F4385D-3FCA-4C21-A1FD-980ED34F9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50" y="4057142"/>
            <a:ext cx="2499650" cy="27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80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97A8EE-090F-4D95-95D4-94B52B858B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onversation</a:t>
            </a:r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endParaRPr kumimoji="1" lang="ja-JP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8119F3-D33E-4892-ADC2-4946BA711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" b="96645" l="9677" r="89718">
                        <a14:foregroundMark x1="43952" y1="8946" x2="46573" y2="160"/>
                        <a14:foregroundMark x1="35282" y1="89617" x2="39315" y2="96645"/>
                        <a14:foregroundMark x1="49395" y1="88978" x2="51411" y2="92173"/>
                        <a14:foregroundMark x1="41935" y1="35463" x2="46976" y2="35304"/>
                        <a14:foregroundMark x1="54234" y1="35942" x2="61089" y2="37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887012"/>
            <a:ext cx="2286000" cy="288515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5D9050-FAFB-424C-A884-3E341F7AF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86" b="93434" l="10000" r="90000">
                        <a14:foregroundMark x1="48375" y1="9470" x2="63125" y2="8838"/>
                        <a14:foregroundMark x1="22500" y1="92424" x2="49375" y2="99621"/>
                        <a14:foregroundMark x1="49375" y1="99621" x2="51000" y2="90152"/>
                        <a14:foregroundMark x1="51000" y1="90152" x2="52250" y2="88131"/>
                        <a14:foregroundMark x1="23125" y1="93434" x2="28750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4142232"/>
            <a:ext cx="2743200" cy="2715768"/>
          </a:xfrm>
          <a:prstGeom prst="rect">
            <a:avLst/>
          </a:prstGeom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03E18BE9-5F9F-435B-89DB-05B47A612AE1}"/>
              </a:ext>
            </a:extLst>
          </p:cNvPr>
          <p:cNvSpPr/>
          <p:nvPr/>
        </p:nvSpPr>
        <p:spPr>
          <a:xfrm>
            <a:off x="2771775" y="2314575"/>
            <a:ext cx="6305550" cy="2228850"/>
          </a:xfrm>
          <a:prstGeom prst="wedgeRoundRectCallout">
            <a:avLst>
              <a:gd name="adj1" fmla="val -57691"/>
              <a:gd name="adj2" fmla="val 43697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Excuse</a:t>
            </a:r>
            <a:r>
              <a:rPr kumimoji="1" lang="ja-JP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1" lang="en-US" altLang="ja-JP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me.</a:t>
            </a:r>
            <a:endParaRPr kumimoji="1"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FDBF3F98-F35A-43F8-AB64-8F94BEBBBDDE}"/>
              </a:ext>
            </a:extLst>
          </p:cNvPr>
          <p:cNvSpPr/>
          <p:nvPr/>
        </p:nvSpPr>
        <p:spPr>
          <a:xfrm>
            <a:off x="2771775" y="2324100"/>
            <a:ext cx="6276975" cy="2238375"/>
          </a:xfrm>
          <a:prstGeom prst="wedgeRoundRectCallout">
            <a:avLst>
              <a:gd name="adj1" fmla="val 58681"/>
              <a:gd name="adj2" fmla="val 40372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</a:t>
            </a:r>
            <a:r>
              <a:rPr lang="en-US" altLang="ja-JP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4F6657F6-0EAE-4965-BC5C-EAAFCA911A92}"/>
              </a:ext>
            </a:extLst>
          </p:cNvPr>
          <p:cNvSpPr/>
          <p:nvPr/>
        </p:nvSpPr>
        <p:spPr>
          <a:xfrm>
            <a:off x="2757487" y="2314575"/>
            <a:ext cx="6305550" cy="2228850"/>
          </a:xfrm>
          <a:prstGeom prst="wedgeRoundRectCallout">
            <a:avLst>
              <a:gd name="adj1" fmla="val -57691"/>
              <a:gd name="adj2" fmla="val 43697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like apples.</a:t>
            </a:r>
          </a:p>
          <a:p>
            <a:pPr algn="ctr"/>
            <a:r>
              <a:rPr kumimoji="1" lang="en-US" altLang="ja-JP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you like apples?</a:t>
            </a:r>
            <a:endParaRPr kumimoji="1"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564CFA3A-F2EB-4A78-B978-0FE5273ED7BE}"/>
              </a:ext>
            </a:extLst>
          </p:cNvPr>
          <p:cNvSpPr/>
          <p:nvPr/>
        </p:nvSpPr>
        <p:spPr>
          <a:xfrm>
            <a:off x="2793206" y="2333625"/>
            <a:ext cx="6276975" cy="2238375"/>
          </a:xfrm>
          <a:prstGeom prst="wedgeRoundRectCallout">
            <a:avLst>
              <a:gd name="adj1" fmla="val 58681"/>
              <a:gd name="adj2" fmla="val 40372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Yes, I do.</a:t>
            </a:r>
            <a:endParaRPr lang="en-US" altLang="ja-JP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C5F22966-6B13-46C8-90E3-C87E8DAD3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776">
            <a:off x="9448800" y="1257706"/>
            <a:ext cx="3162300" cy="2800350"/>
          </a:xfrm>
          <a:prstGeom prst="rect">
            <a:avLst/>
          </a:prstGeom>
        </p:spPr>
      </p:pic>
      <p:pic>
        <p:nvPicPr>
          <p:cNvPr id="29" name="りんごが好きですか？">
            <a:hlinkClick r:id="" action="ppaction://media"/>
            <a:extLst>
              <a:ext uri="{FF2B5EF4-FFF2-40B4-BE49-F238E27FC236}">
                <a16:creationId xmlns:a16="http://schemas.microsoft.com/office/drawing/2014/main" id="{8E356B80-FE02-463F-9FBF-B7FB4AE43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 end="7301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325" y="6339625"/>
            <a:ext cx="487363" cy="487363"/>
          </a:xfrm>
          <a:prstGeom prst="rect">
            <a:avLst/>
          </a:prstGeom>
        </p:spPr>
      </p:pic>
      <p:pic>
        <p:nvPicPr>
          <p:cNvPr id="30" name="りんごが好きですか？">
            <a:hlinkClick r:id="" action="ppaction://media"/>
            <a:extLst>
              <a:ext uri="{FF2B5EF4-FFF2-40B4-BE49-F238E27FC236}">
                <a16:creationId xmlns:a16="http://schemas.microsoft.com/office/drawing/2014/main" id="{6D2D92CF-4887-4BCF-83E2-56B3D66019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" end="7001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324" y="6312213"/>
            <a:ext cx="487363" cy="487363"/>
          </a:xfrm>
          <a:prstGeom prst="rect">
            <a:avLst/>
          </a:prstGeom>
        </p:spPr>
      </p:pic>
      <p:pic>
        <p:nvPicPr>
          <p:cNvPr id="31" name="りんごが好きですか？">
            <a:hlinkClick r:id="" action="ppaction://media"/>
            <a:extLst>
              <a:ext uri="{FF2B5EF4-FFF2-40B4-BE49-F238E27FC236}">
                <a16:creationId xmlns:a16="http://schemas.microsoft.com/office/drawing/2014/main" id="{1BDA388D-4F16-4131-93CC-ACC7F0B26D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1" end="2866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024" y="6325919"/>
            <a:ext cx="487363" cy="487363"/>
          </a:xfrm>
          <a:prstGeom prst="rect">
            <a:avLst/>
          </a:prstGeom>
        </p:spPr>
      </p:pic>
      <p:pic>
        <p:nvPicPr>
          <p:cNvPr id="32" name="りんごが好きですか？">
            <a:hlinkClick r:id="" action="ppaction://media"/>
            <a:extLst>
              <a:ext uri="{FF2B5EF4-FFF2-40B4-BE49-F238E27FC236}">
                <a16:creationId xmlns:a16="http://schemas.microsoft.com/office/drawing/2014/main" id="{0221F3F4-DA29-48BE-8832-06C876B5F1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31" end="960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2893" y="6375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09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71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97A8EE-090F-4D95-95D4-94B52B858B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onversation</a:t>
            </a:r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endParaRPr kumimoji="1" lang="ja-JP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8119F3-D33E-4892-ADC2-4946BA711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" b="96645" l="9677" r="89718">
                        <a14:foregroundMark x1="43952" y1="8946" x2="46573" y2="160"/>
                        <a14:foregroundMark x1="35282" y1="89617" x2="39315" y2="96645"/>
                        <a14:foregroundMark x1="49395" y1="88978" x2="51411" y2="92173"/>
                        <a14:foregroundMark x1="41935" y1="35463" x2="46976" y2="35304"/>
                        <a14:foregroundMark x1="54234" y1="35942" x2="61089" y2="37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887012"/>
            <a:ext cx="2286000" cy="288515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5D9050-FAFB-424C-A884-3E341F7AF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86" b="93434" l="10000" r="90000">
                        <a14:foregroundMark x1="48375" y1="9470" x2="63125" y2="8838"/>
                        <a14:foregroundMark x1="22500" y1="92424" x2="49375" y2="99621"/>
                        <a14:foregroundMark x1="49375" y1="99621" x2="51000" y2="90152"/>
                        <a14:foregroundMark x1="51000" y1="90152" x2="52250" y2="88131"/>
                        <a14:foregroundMark x1="23125" y1="93434" x2="28750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4142232"/>
            <a:ext cx="2743200" cy="2715768"/>
          </a:xfrm>
          <a:prstGeom prst="rect">
            <a:avLst/>
          </a:prstGeom>
        </p:spPr>
      </p:pic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FDBF3F98-F35A-43F8-AB64-8F94BEBBBDDE}"/>
              </a:ext>
            </a:extLst>
          </p:cNvPr>
          <p:cNvSpPr/>
          <p:nvPr/>
        </p:nvSpPr>
        <p:spPr>
          <a:xfrm>
            <a:off x="2405063" y="2414587"/>
            <a:ext cx="7038974" cy="2238375"/>
          </a:xfrm>
          <a:prstGeom prst="wedgeRoundRectCallout">
            <a:avLst>
              <a:gd name="adj1" fmla="val 58681"/>
              <a:gd name="adj2" fmla="val 40372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like banana.</a:t>
            </a:r>
          </a:p>
          <a:p>
            <a:pPr algn="ctr"/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you like bananas?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4F6657F6-0EAE-4965-BC5C-EAAFCA911A92}"/>
              </a:ext>
            </a:extLst>
          </p:cNvPr>
          <p:cNvSpPr/>
          <p:nvPr/>
        </p:nvSpPr>
        <p:spPr>
          <a:xfrm>
            <a:off x="2639947" y="2412206"/>
            <a:ext cx="6672262" cy="2228850"/>
          </a:xfrm>
          <a:prstGeom prst="wedgeRoundRectCallout">
            <a:avLst>
              <a:gd name="adj1" fmla="val -57691"/>
              <a:gd name="adj2" fmla="val 43697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No, I don’t.</a:t>
            </a:r>
            <a:endParaRPr kumimoji="1"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4155A8E-C154-4F90-B472-458211343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9" y="4704290"/>
            <a:ext cx="1717675" cy="171767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F84D43C-2CA8-4EDB-A808-9D0AA85E2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54" y="2009665"/>
            <a:ext cx="4762500" cy="47625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F005A31-10F3-43F8-82ED-5E2246D97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9677" l="2051" r="98926">
                        <a14:foregroundMark x1="30566" y1="91935" x2="32324" y2="89677"/>
                        <a14:foregroundMark x1="70215" y1="58602" x2="88867" y2="76129"/>
                        <a14:foregroundMark x1="88867" y1="76129" x2="88867" y2="76129"/>
                        <a14:foregroundMark x1="79785" y1="76344" x2="68359" y2="62366"/>
                        <a14:foregroundMark x1="68359" y1="62366" x2="60645" y2="29785"/>
                        <a14:foregroundMark x1="60645" y1="29785" x2="68848" y2="26882"/>
                        <a14:foregroundMark x1="68848" y1="26882" x2="75488" y2="29570"/>
                        <a14:foregroundMark x1="75488" y1="29570" x2="80859" y2="43226"/>
                        <a14:foregroundMark x1="80859" y1="43226" x2="80762" y2="83226"/>
                        <a14:foregroundMark x1="80762" y1="83226" x2="77051" y2="90968"/>
                        <a14:foregroundMark x1="77051" y1="90968" x2="70829" y2="92094"/>
                        <a14:foregroundMark x1="51520" y1="82513" x2="50781" y2="80108"/>
                        <a14:foregroundMark x1="53027" y1="87419" x2="52852" y2="86849"/>
                        <a14:foregroundMark x1="50781" y1="80108" x2="50781" y2="80000"/>
                        <a14:foregroundMark x1="42676" y1="83871" x2="35840" y2="85699"/>
                        <a14:foregroundMark x1="35840" y1="85699" x2="29297" y2="81935"/>
                        <a14:foregroundMark x1="29297" y1="81935" x2="16016" y2="55484"/>
                        <a14:foregroundMark x1="16016" y1="55484" x2="14160" y2="35269"/>
                        <a14:foregroundMark x1="14160" y1="35269" x2="15039" y2="28065"/>
                        <a14:foregroundMark x1="15039" y1="28065" x2="20605" y2="22688"/>
                        <a14:foregroundMark x1="20605" y1="22688" x2="32129" y2="26452"/>
                        <a14:foregroundMark x1="32129" y1="26452" x2="38379" y2="43118"/>
                        <a14:foregroundMark x1="38379" y1="43118" x2="39648" y2="67742"/>
                        <a14:foregroundMark x1="39648" y1="67742" x2="33105" y2="94194"/>
                        <a14:foregroundMark x1="33105" y1="94194" x2="28320" y2="99032"/>
                        <a14:foregroundMark x1="28320" y1="99032" x2="16992" y2="87419"/>
                        <a14:foregroundMark x1="16992" y1="87419" x2="12695" y2="54086"/>
                        <a14:foregroundMark x1="12695" y1="54086" x2="17578" y2="31505"/>
                        <a14:foregroundMark x1="17578" y1="31505" x2="23242" y2="23763"/>
                        <a14:foregroundMark x1="23242" y1="23763" x2="29883" y2="19032"/>
                        <a14:foregroundMark x1="29883" y1="19032" x2="37109" y2="18495"/>
                        <a14:foregroundMark x1="37109" y1="18495" x2="44238" y2="23763"/>
                        <a14:foregroundMark x1="44238" y1="23763" x2="48340" y2="33978"/>
                        <a14:foregroundMark x1="48340" y1="33978" x2="48145" y2="64194"/>
                        <a14:foregroundMark x1="48145" y1="64194" x2="40234" y2="88925"/>
                        <a14:foregroundMark x1="40234" y1="88925" x2="36328" y2="93333"/>
                        <a14:foregroundMark x1="90625" y1="28065" x2="94629" y2="38495"/>
                        <a14:foregroundMark x1="94629" y1="38495" x2="93945" y2="54194"/>
                        <a14:foregroundMark x1="93945" y1="54194" x2="86719" y2="69892"/>
                        <a14:foregroundMark x1="86719" y1="69892" x2="83301" y2="69677"/>
                        <a14:foregroundMark x1="65918" y1="4194" x2="67676" y2="8065"/>
                        <a14:foregroundMark x1="37598" y1="20000" x2="45703" y2="50323"/>
                        <a14:foregroundMark x1="45703" y1="50323" x2="47949" y2="73011"/>
                        <a14:foregroundMark x1="27051" y1="27204" x2="34570" y2="87742"/>
                        <a14:foregroundMark x1="9863" y1="27742" x2="5371" y2="82258"/>
                        <a14:foregroundMark x1="20996" y1="27527" x2="24219" y2="62258"/>
                        <a14:foregroundMark x1="4883" y1="41075" x2="4102" y2="57419"/>
                        <a14:foregroundMark x1="4102" y1="57419" x2="5566" y2="62796"/>
                        <a14:foregroundMark x1="8105" y1="28925" x2="4688" y2="51720"/>
                        <a14:foregroundMark x1="4688" y1="51720" x2="4297" y2="63011"/>
                        <a14:foregroundMark x1="15137" y1="91398" x2="3711" y2="69355"/>
                        <a14:foregroundMark x1="3711" y1="69355" x2="2051" y2="43656"/>
                        <a14:foregroundMark x1="2051" y1="43656" x2="7129" y2="28495"/>
                        <a14:foregroundMark x1="7129" y1="28495" x2="12402" y2="21075"/>
                        <a14:foregroundMark x1="12402" y1="21075" x2="20020" y2="16774"/>
                        <a14:foregroundMark x1="20020" y1="16774" x2="28320" y2="15591"/>
                        <a14:foregroundMark x1="28320" y1="15591" x2="37109" y2="19140"/>
                        <a14:foregroundMark x1="37109" y1="19140" x2="51563" y2="37742"/>
                        <a14:foregroundMark x1="51563" y1="37742" x2="53320" y2="71075"/>
                        <a14:foregroundMark x1="53320" y1="71075" x2="50252" y2="83397"/>
                        <a14:foregroundMark x1="40075" y1="97671" x2="19043" y2="95376"/>
                        <a14:foregroundMark x1="19043" y1="95376" x2="15723" y2="91398"/>
                        <a14:foregroundMark x1="14648" y1="18065" x2="21387" y2="14839"/>
                        <a14:foregroundMark x1="21387" y1="14839" x2="28906" y2="14624"/>
                        <a14:foregroundMark x1="28906" y1="14624" x2="34766" y2="17312"/>
                        <a14:foregroundMark x1="34766" y1="17312" x2="38965" y2="26129"/>
                        <a14:foregroundMark x1="38965" y1="26129" x2="40137" y2="32258"/>
                        <a14:foregroundMark x1="53809" y1="40860" x2="60254" y2="26882"/>
                        <a14:foregroundMark x1="60254" y1="26882" x2="71289" y2="17527"/>
                        <a14:foregroundMark x1="71289" y1="17527" x2="78125" y2="15806"/>
                        <a14:foregroundMark x1="78125" y1="15806" x2="84375" y2="20323"/>
                        <a14:foregroundMark x1="84375" y1="20323" x2="99512" y2="56129"/>
                        <a14:foregroundMark x1="99512" y1="56129" x2="99707" y2="63118"/>
                        <a14:foregroundMark x1="99707" y1="63118" x2="93945" y2="78495"/>
                        <a14:foregroundMark x1="93945" y1="78495" x2="89941" y2="84301"/>
                        <a14:foregroundMark x1="89941" y1="84301" x2="88867" y2="84731"/>
                        <a14:foregroundMark x1="84863" y1="19140" x2="94336" y2="29247"/>
                        <a14:foregroundMark x1="94336" y1="29247" x2="98730" y2="42796"/>
                        <a14:foregroundMark x1="98730" y1="42796" x2="98926" y2="60000"/>
                        <a14:foregroundMark x1="74707" y1="16667" x2="68359" y2="17419"/>
                        <a14:foregroundMark x1="68359" y1="17419" x2="63184" y2="23656"/>
                        <a14:foregroundMark x1="63184" y1="23656" x2="59570" y2="31935"/>
                        <a14:foregroundMark x1="54004" y1="37204" x2="60449" y2="23011"/>
                        <a14:foregroundMark x1="60449" y1="23011" x2="66113" y2="18387"/>
                        <a14:foregroundMark x1="66113" y1="18387" x2="68457" y2="17527"/>
                        <a14:foregroundMark x1="22266" y1="14409" x2="29785" y2="14409"/>
                        <a14:foregroundMark x1="29785" y1="14409" x2="36035" y2="17634"/>
                        <a14:foregroundMark x1="36035" y1="17634" x2="36621" y2="19140"/>
                        <a14:foregroundMark x1="41566" y1="98938" x2="41211" y2="99677"/>
                        <a14:foregroundMark x1="49261" y1="82935" x2="46360" y2="88967"/>
                        <a14:foregroundMark x1="50000" y1="81398" x2="50038" y2="81320"/>
                        <a14:foregroundMark x1="69451" y1="96063" x2="70215" y2="97527"/>
                        <a14:foregroundMark x1="55566" y1="69462" x2="66501" y2="90412"/>
                        <a14:foregroundMark x1="75301" y1="93400" x2="75781" y2="93011"/>
                        <a14:foregroundMark x1="70215" y1="97527" x2="71340" y2="96615"/>
                        <a14:foregroundMark x1="75781" y1="93011" x2="75781" y2="90000"/>
                        <a14:backgroundMark x1="1563" y1="75591" x2="3027" y2="97312"/>
                        <a14:backgroundMark x1="3027" y1="97312" x2="9863" y2="96667"/>
                        <a14:backgroundMark x1="9863" y1="96667" x2="13379" y2="97742"/>
                        <a14:backgroundMark x1="45996" y1="97742" x2="52051" y2="90108"/>
                        <a14:backgroundMark x1="52051" y1="90108" x2="54785" y2="83548"/>
                        <a14:backgroundMark x1="54785" y1="83548" x2="66113" y2="92903"/>
                        <a14:backgroundMark x1="66113" y1="92903" x2="79004" y2="96667"/>
                        <a14:backgroundMark x1="79004" y1="96667" x2="92773" y2="90860"/>
                        <a14:backgroundMark x1="92773" y1="90860" x2="99219" y2="83011"/>
                        <a14:backgroundMark x1="51270" y1="86667" x2="40918" y2="98387"/>
                        <a14:backgroundMark x1="51563" y1="82473" x2="63379" y2="94409"/>
                        <a14:backgroundMark x1="53027" y1="87742" x2="55566" y2="89462"/>
                        <a14:backgroundMark x1="51270" y1="83871" x2="48145" y2="91505"/>
                        <a14:backgroundMark x1="48145" y1="91505" x2="47949" y2="9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44" y="4556033"/>
            <a:ext cx="626135" cy="568658"/>
          </a:xfrm>
          <a:prstGeom prst="rect">
            <a:avLst/>
          </a:prstGeom>
        </p:spPr>
      </p:pic>
      <p:pic>
        <p:nvPicPr>
          <p:cNvPr id="22" name="バナナ好き？">
            <a:hlinkClick r:id="" action="ppaction://media"/>
            <a:extLst>
              <a:ext uri="{FF2B5EF4-FFF2-40B4-BE49-F238E27FC236}">
                <a16:creationId xmlns:a16="http://schemas.microsoft.com/office/drawing/2014/main" id="{14EB48A4-0EE8-4049-AF97-ECEB2347A9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8" end="2528.6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4937" y="6284802"/>
            <a:ext cx="487363" cy="487363"/>
          </a:xfrm>
          <a:prstGeom prst="rect">
            <a:avLst/>
          </a:prstGeom>
        </p:spPr>
      </p:pic>
      <p:pic>
        <p:nvPicPr>
          <p:cNvPr id="25" name="バナナ好き？">
            <a:hlinkClick r:id="" action="ppaction://media"/>
            <a:extLst>
              <a:ext uri="{FF2B5EF4-FFF2-40B4-BE49-F238E27FC236}">
                <a16:creationId xmlns:a16="http://schemas.microsoft.com/office/drawing/2014/main" id="{637085FF-EB35-44CD-82A0-6BD0098BC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8" end="554.6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368" y="6284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34780CED-8F2C-4FD6-8F75-BD970B964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94D7E64-76EF-4488-B2C3-47562131AF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arming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B3A54427-43B4-423B-956E-F1BB9DD91B2F}"/>
              </a:ext>
            </a:extLst>
          </p:cNvPr>
          <p:cNvSpPr/>
          <p:nvPr/>
        </p:nvSpPr>
        <p:spPr>
          <a:xfrm>
            <a:off x="1953768" y="2796159"/>
            <a:ext cx="7336536" cy="1924050"/>
          </a:xfrm>
          <a:prstGeom prst="wedgeRectCallout">
            <a:avLst>
              <a:gd name="adj1" fmla="val 36525"/>
              <a:gd name="adj2" fmla="val 87015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“Hello SONG”</a:t>
            </a:r>
            <a:endParaRPr kumimoji="1" lang="ja-JP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09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4C36C8-0B89-4E9C-ADA8-AA90AD5BC8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ractice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5C3C9E6-288A-4EC4-A055-D06D7B552D2C}"/>
              </a:ext>
            </a:extLst>
          </p:cNvPr>
          <p:cNvSpPr/>
          <p:nvPr/>
        </p:nvSpPr>
        <p:spPr>
          <a:xfrm>
            <a:off x="342900" y="1770063"/>
            <a:ext cx="124587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游明朝" panose="02020400000000000000" pitchFamily="18" charset="-128"/>
                <a:cs typeface="Times New Roman" panose="02020603050405020304" pitchFamily="18" charset="0"/>
              </a:rPr>
              <a:t>A : Excuse me.</a:t>
            </a:r>
            <a:endParaRPr lang="ja-JP" altLang="ja-JP" sz="4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游明朝" panose="02020400000000000000" pitchFamily="18" charset="-128"/>
                <a:cs typeface="Times New Roman" panose="02020603050405020304" pitchFamily="18" charset="0"/>
              </a:rPr>
              <a:t>B : Yes.</a:t>
            </a:r>
            <a:endParaRPr lang="ja-JP" altLang="ja-JP" sz="4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游明朝" panose="02020400000000000000" pitchFamily="18" charset="-128"/>
                <a:cs typeface="Times New Roman" panose="02020603050405020304" pitchFamily="18" charset="0"/>
              </a:rPr>
              <a:t>A: I like            . Do you like          ?</a:t>
            </a:r>
            <a:endParaRPr lang="ja-JP" altLang="ja-JP" sz="4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游明朝" panose="02020400000000000000" pitchFamily="18" charset="-128"/>
                <a:cs typeface="Times New Roman" panose="02020603050405020304" pitchFamily="18" charset="0"/>
              </a:rPr>
              <a:t>B : Yes, I do./No, I don’t.</a:t>
            </a:r>
            <a:endParaRPr lang="ja-JP" altLang="ja-JP" sz="4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4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游明朝" panose="02020400000000000000" pitchFamily="18" charset="-128"/>
                <a:cs typeface="Times New Roman" panose="02020603050405020304" pitchFamily="18" charset="0"/>
              </a:rPr>
              <a:t>B : I like           . Do you like           ?</a:t>
            </a:r>
            <a:endParaRPr lang="ja-JP" altLang="ja-JP" sz="4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ja-JP" sz="4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游明朝" panose="02020400000000000000" pitchFamily="18" charset="-128"/>
                <a:cs typeface="Times New Roman" panose="02020603050405020304" pitchFamily="18" charset="0"/>
              </a:rPr>
              <a:t>A : Yes, I do./No, I don’t.</a:t>
            </a:r>
            <a:endParaRPr lang="ja-JP" altLang="ja-JP" sz="4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436987-CC0F-4B0F-B377-8E05412BA66B}"/>
              </a:ext>
            </a:extLst>
          </p:cNvPr>
          <p:cNvSpPr/>
          <p:nvPr/>
        </p:nvSpPr>
        <p:spPr>
          <a:xfrm>
            <a:off x="2971800" y="3071812"/>
            <a:ext cx="2581275" cy="7239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kumimoji="1" lang="ja-JP" altLang="en-US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F227E2-D7D9-4D66-8595-5ECDD5D14B07}"/>
              </a:ext>
            </a:extLst>
          </p:cNvPr>
          <p:cNvSpPr/>
          <p:nvPr/>
        </p:nvSpPr>
        <p:spPr>
          <a:xfrm>
            <a:off x="3133725" y="5097461"/>
            <a:ext cx="2438400" cy="7239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kumimoji="1" lang="ja-JP" alt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1DC8AA8-49D3-480C-B273-88E2A2755E76}"/>
              </a:ext>
            </a:extLst>
          </p:cNvPr>
          <p:cNvSpPr/>
          <p:nvPr/>
        </p:nvSpPr>
        <p:spPr>
          <a:xfrm>
            <a:off x="9539288" y="3071812"/>
            <a:ext cx="1814512" cy="7239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kumimoji="1" lang="ja-JP" altLang="en-US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EA2BA6B-F066-41DC-A30E-30D439906DEA}"/>
              </a:ext>
            </a:extLst>
          </p:cNvPr>
          <p:cNvSpPr/>
          <p:nvPr/>
        </p:nvSpPr>
        <p:spPr>
          <a:xfrm>
            <a:off x="9448800" y="5097461"/>
            <a:ext cx="2114550" cy="7239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kumimoji="1" lang="ja-JP" alt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インタビュー教材全部">
            <a:hlinkClick r:id="" action="ppaction://media"/>
            <a:extLst>
              <a:ext uri="{FF2B5EF4-FFF2-40B4-BE49-F238E27FC236}">
                <a16:creationId xmlns:a16="http://schemas.microsoft.com/office/drawing/2014/main" id="{ABA726F1-55C3-41CC-BB2C-20D2E9258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89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18" y="6456105"/>
            <a:ext cx="487363" cy="487363"/>
          </a:xfrm>
          <a:prstGeom prst="rect">
            <a:avLst/>
          </a:prstGeom>
        </p:spPr>
      </p:pic>
      <p:pic>
        <p:nvPicPr>
          <p:cNvPr id="15" name="インタビュー教材全部">
            <a:hlinkClick r:id="" action="ppaction://media"/>
            <a:extLst>
              <a:ext uri="{FF2B5EF4-FFF2-40B4-BE49-F238E27FC236}">
                <a16:creationId xmlns:a16="http://schemas.microsoft.com/office/drawing/2014/main" id="{30A0662A-05ED-41CF-A31D-AC59947EF3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3" end="16451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18" y="6460867"/>
            <a:ext cx="487363" cy="487363"/>
          </a:xfrm>
          <a:prstGeom prst="rect">
            <a:avLst/>
          </a:prstGeom>
        </p:spPr>
      </p:pic>
      <p:pic>
        <p:nvPicPr>
          <p:cNvPr id="16" name="インタビュー教材全部">
            <a:hlinkClick r:id="" action="ppaction://media"/>
            <a:extLst>
              <a:ext uri="{FF2B5EF4-FFF2-40B4-BE49-F238E27FC236}">
                <a16:creationId xmlns:a16="http://schemas.microsoft.com/office/drawing/2014/main" id="{185757B5-D026-4A3D-98E3-F46C9C789F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" end="12831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18" y="6474897"/>
            <a:ext cx="487363" cy="487363"/>
          </a:xfrm>
          <a:prstGeom prst="rect">
            <a:avLst/>
          </a:prstGeom>
        </p:spPr>
      </p:pic>
      <p:pic>
        <p:nvPicPr>
          <p:cNvPr id="17" name="インタビュー教材全部">
            <a:hlinkClick r:id="" action="ppaction://media"/>
            <a:extLst>
              <a:ext uri="{FF2B5EF4-FFF2-40B4-BE49-F238E27FC236}">
                <a16:creationId xmlns:a16="http://schemas.microsoft.com/office/drawing/2014/main" id="{3E40B9DC-0E3E-4D4C-AC7D-7420B588EA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75" end="9125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31" y="6408479"/>
            <a:ext cx="487363" cy="487363"/>
          </a:xfrm>
          <a:prstGeom prst="rect">
            <a:avLst/>
          </a:prstGeom>
        </p:spPr>
      </p:pic>
      <p:pic>
        <p:nvPicPr>
          <p:cNvPr id="18" name="インタビュー教材全部">
            <a:hlinkClick r:id="" action="ppaction://media"/>
            <a:extLst>
              <a:ext uri="{FF2B5EF4-FFF2-40B4-BE49-F238E27FC236}">
                <a16:creationId xmlns:a16="http://schemas.microsoft.com/office/drawing/2014/main" id="{275A0497-86AB-49F5-B406-C86D283C24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37" end="4264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44" y="6403717"/>
            <a:ext cx="487363" cy="487363"/>
          </a:xfrm>
          <a:prstGeom prst="rect">
            <a:avLst/>
          </a:prstGeom>
        </p:spPr>
      </p:pic>
      <p:pic>
        <p:nvPicPr>
          <p:cNvPr id="19" name="インタビュー教材全部">
            <a:hlinkClick r:id="" action="ppaction://media"/>
            <a:extLst>
              <a:ext uri="{FF2B5EF4-FFF2-40B4-BE49-F238E27FC236}">
                <a16:creationId xmlns:a16="http://schemas.microsoft.com/office/drawing/2014/main" id="{B2D74F99-4C81-4F28-BC50-407AF1DD5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43" end="0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08" y="6460867"/>
            <a:ext cx="487363" cy="487363"/>
          </a:xfrm>
          <a:prstGeom prst="rect">
            <a:avLst/>
          </a:prstGeom>
        </p:spPr>
      </p:pic>
      <p:pic>
        <p:nvPicPr>
          <p:cNvPr id="20" name="インタビュー早">
            <a:hlinkClick r:id="" action="ppaction://media"/>
            <a:extLst>
              <a:ext uri="{FF2B5EF4-FFF2-40B4-BE49-F238E27FC236}">
                <a16:creationId xmlns:a16="http://schemas.microsoft.com/office/drawing/2014/main" id="{C4C7FA74-6FB8-4CED-9893-4EA7E1804A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289" y="7223125"/>
            <a:ext cx="487363" cy="48736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CBBCE51-BA83-4E9F-AADC-510A008FE2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82" y="838201"/>
            <a:ext cx="1918165" cy="17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62"/>
                            </p:stCondLst>
                            <p:childTnLst>
                              <p:par>
                                <p:cTn id="10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62"/>
                            </p:stCondLst>
                            <p:childTnLst>
                              <p:par>
                                <p:cTn id="15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82"/>
                            </p:stCondLst>
                            <p:childTnLst>
                              <p:par>
                                <p:cTn id="20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433"/>
                            </p:stCondLst>
                            <p:childTnLst>
                              <p:par>
                                <p:cTn id="25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583"/>
                            </p:stCondLst>
                            <p:childTnLst>
                              <p:par>
                                <p:cTn id="30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691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w are you_ I'm fine. (Greeting song) - English song for Kids - Exciting song">
            <a:hlinkClick r:id="" action="ppaction://media"/>
            <a:extLst>
              <a:ext uri="{FF2B5EF4-FFF2-40B4-BE49-F238E27FC236}">
                <a16:creationId xmlns:a16="http://schemas.microsoft.com/office/drawing/2014/main" id="{778C6710-FCB3-481C-8FBB-41E5F74874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2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F1099F4-B975-4E75-89DB-B0B4B5B4D4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arget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entence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D30B5B-6826-46AC-B0E7-4558F44F4B11}"/>
              </a:ext>
            </a:extLst>
          </p:cNvPr>
          <p:cNvSpPr txBox="1"/>
          <p:nvPr/>
        </p:nvSpPr>
        <p:spPr>
          <a:xfrm>
            <a:off x="2445016" y="4114117"/>
            <a:ext cx="3050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Comic Sans MS" panose="030F0702030302020204" pitchFamily="66" charset="0"/>
              </a:rPr>
              <a:t>Yes,</a:t>
            </a:r>
            <a:r>
              <a:rPr lang="ja-JP" altLang="en-US" sz="4400" b="1" dirty="0">
                <a:latin typeface="Comic Sans MS" panose="030F0702030302020204" pitchFamily="66" charset="0"/>
              </a:rPr>
              <a:t> </a:t>
            </a:r>
            <a:r>
              <a:rPr lang="en-US" altLang="ja-JP" sz="4400" b="1" dirty="0">
                <a:latin typeface="Comic Sans MS" panose="030F0702030302020204" pitchFamily="66" charset="0"/>
              </a:rPr>
              <a:t>I</a:t>
            </a:r>
            <a:r>
              <a:rPr lang="ja-JP" altLang="en-US" sz="4400" b="1" dirty="0">
                <a:latin typeface="Comic Sans MS" panose="030F0702030302020204" pitchFamily="66" charset="0"/>
              </a:rPr>
              <a:t> </a:t>
            </a:r>
            <a:r>
              <a:rPr lang="en-US" altLang="ja-JP" sz="4400" b="1" dirty="0">
                <a:latin typeface="Comic Sans MS" panose="030F0702030302020204" pitchFamily="66" charset="0"/>
              </a:rPr>
              <a:t>do.</a:t>
            </a:r>
            <a:endParaRPr kumimoji="1" lang="ja-JP" altLang="en-US" sz="4400" b="1" dirty="0">
              <a:latin typeface="Comic Sans MS" panose="030F070203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2297B46-A678-428F-BEB4-673ADE4CC999}"/>
              </a:ext>
            </a:extLst>
          </p:cNvPr>
          <p:cNvSpPr txBox="1"/>
          <p:nvPr/>
        </p:nvSpPr>
        <p:spPr>
          <a:xfrm>
            <a:off x="6380599" y="4186552"/>
            <a:ext cx="3017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latin typeface="Comic Sans MS" panose="030F0702030302020204" pitchFamily="66" charset="0"/>
              </a:rPr>
              <a:t>No, I don’t</a:t>
            </a:r>
            <a:endParaRPr kumimoji="1" lang="ja-JP" altLang="en-US" sz="4000" b="1" dirty="0">
              <a:latin typeface="Comic Sans MS" panose="030F0702030302020204" pitchFamily="66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19D5315-DE8F-4DE7-90BA-C459D75248CC}"/>
              </a:ext>
            </a:extLst>
          </p:cNvPr>
          <p:cNvGrpSpPr/>
          <p:nvPr/>
        </p:nvGrpSpPr>
        <p:grpSpPr>
          <a:xfrm>
            <a:off x="2032000" y="2461819"/>
            <a:ext cx="8221549" cy="1005412"/>
            <a:chOff x="2025072" y="2524172"/>
            <a:chExt cx="8221549" cy="1005412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BDB6315-3998-43B5-8E68-EDD3BB51C01D}"/>
                </a:ext>
              </a:extLst>
            </p:cNvPr>
            <p:cNvSpPr txBox="1"/>
            <p:nvPr/>
          </p:nvSpPr>
          <p:spPr>
            <a:xfrm>
              <a:off x="2025072" y="2524172"/>
              <a:ext cx="82215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5400" b="1" dirty="0">
                  <a:latin typeface="Comic Sans MS" panose="030F0702030302020204" pitchFamily="66" charset="0"/>
                </a:rPr>
                <a:t>・</a:t>
              </a:r>
              <a:r>
                <a:rPr kumimoji="1" lang="en-US" altLang="ja-JP" sz="5400" b="1" dirty="0">
                  <a:latin typeface="Comic Sans MS" panose="030F0702030302020204" pitchFamily="66" charset="0"/>
                </a:rPr>
                <a:t>Do you like </a:t>
              </a:r>
              <a:r>
                <a:rPr kumimoji="1" lang="en-US" altLang="ja-JP" sz="5400" b="1" u="dbl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apples</a:t>
              </a:r>
              <a:r>
                <a:rPr kumimoji="1" lang="en-US" altLang="ja-JP" sz="5400" b="1" dirty="0">
                  <a:latin typeface="Comic Sans MS" panose="030F0702030302020204" pitchFamily="66" charset="0"/>
                </a:rPr>
                <a:t> ?</a:t>
              </a:r>
              <a:endParaRPr kumimoji="1" lang="ja-JP" altLang="en-US" sz="5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056BD682-C450-4104-AAFB-AC34CDB04273}"/>
                </a:ext>
              </a:extLst>
            </p:cNvPr>
            <p:cNvSpPr/>
            <p:nvPr/>
          </p:nvSpPr>
          <p:spPr>
            <a:xfrm>
              <a:off x="6492240" y="2578608"/>
              <a:ext cx="2468880" cy="950976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8E693E36-0C0C-4776-9079-79E71BAD4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99" y="6052562"/>
            <a:ext cx="721542" cy="754464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C0E4803-B326-44C9-BE14-373EC07142B3}"/>
              </a:ext>
            </a:extLst>
          </p:cNvPr>
          <p:cNvCxnSpPr/>
          <p:nvPr/>
        </p:nvCxnSpPr>
        <p:spPr>
          <a:xfrm flipH="1">
            <a:off x="5585667" y="4001867"/>
            <a:ext cx="755796" cy="10102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>
            <a:extLst>
              <a:ext uri="{FF2B5EF4-FFF2-40B4-BE49-F238E27FC236}">
                <a16:creationId xmlns:a16="http://schemas.microsoft.com/office/drawing/2014/main" id="{D735D589-1D13-4787-BE6E-7D030360C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892" y="7350607"/>
            <a:ext cx="2767616" cy="303160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1B20530-A7DE-423E-8BF4-6DDB0F201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5985" y="4036695"/>
            <a:ext cx="2969923" cy="296992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FF65CAF-73AD-4B10-B082-1B41D7D59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492" y="3285829"/>
            <a:ext cx="2826225" cy="369917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61CB0B6-D9B9-4978-85B5-9DEE4962D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44" y="6052562"/>
            <a:ext cx="721542" cy="75446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ED2DBD1-6123-42D8-B561-E0A8BDCA7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98" y="6052562"/>
            <a:ext cx="721542" cy="75446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F058AE2-5AE8-440B-861A-E83837A69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43" y="6052562"/>
            <a:ext cx="721542" cy="75446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2D767FC-72A0-4A63-9ADE-386337B16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97" y="6052562"/>
            <a:ext cx="721542" cy="75446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5D34457-AE1F-4A99-919F-BCED15FA8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18" y="6052562"/>
            <a:ext cx="721542" cy="75446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9AE87F1-1844-4206-AC3B-F7BA68CB5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81" y="6052562"/>
            <a:ext cx="721542" cy="754464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11680F1-54A2-45CE-999C-1A8286B9F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302" y="6052562"/>
            <a:ext cx="721542" cy="75446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DCE9BC10-5BC9-4B05-965A-FC690C36A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23" y="6052562"/>
            <a:ext cx="721542" cy="7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4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F1099F4-B975-4E75-89DB-B0B4B5B4D4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arget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entence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D30B5B-6826-46AC-B0E7-4558F44F4B11}"/>
              </a:ext>
            </a:extLst>
          </p:cNvPr>
          <p:cNvSpPr txBox="1"/>
          <p:nvPr/>
        </p:nvSpPr>
        <p:spPr>
          <a:xfrm>
            <a:off x="2445016" y="4114117"/>
            <a:ext cx="3050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Comic Sans MS" panose="030F0702030302020204" pitchFamily="66" charset="0"/>
              </a:rPr>
              <a:t>Yes,</a:t>
            </a:r>
            <a:r>
              <a:rPr lang="ja-JP" altLang="en-US" sz="4400" b="1" dirty="0">
                <a:latin typeface="Comic Sans MS" panose="030F0702030302020204" pitchFamily="66" charset="0"/>
              </a:rPr>
              <a:t> </a:t>
            </a:r>
            <a:r>
              <a:rPr lang="en-US" altLang="ja-JP" sz="4400" b="1" dirty="0">
                <a:latin typeface="Comic Sans MS" panose="030F0702030302020204" pitchFamily="66" charset="0"/>
              </a:rPr>
              <a:t>I</a:t>
            </a:r>
            <a:r>
              <a:rPr lang="ja-JP" altLang="en-US" sz="4400" b="1" dirty="0">
                <a:latin typeface="Comic Sans MS" panose="030F0702030302020204" pitchFamily="66" charset="0"/>
              </a:rPr>
              <a:t> </a:t>
            </a:r>
            <a:r>
              <a:rPr lang="en-US" altLang="ja-JP" sz="4400" b="1" dirty="0">
                <a:latin typeface="Comic Sans MS" panose="030F0702030302020204" pitchFamily="66" charset="0"/>
              </a:rPr>
              <a:t>do.</a:t>
            </a:r>
            <a:endParaRPr kumimoji="1" lang="ja-JP" altLang="en-US" sz="4400" b="1" dirty="0">
              <a:latin typeface="Comic Sans MS" panose="030F070203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2297B46-A678-428F-BEB4-673ADE4CC999}"/>
              </a:ext>
            </a:extLst>
          </p:cNvPr>
          <p:cNvSpPr txBox="1"/>
          <p:nvPr/>
        </p:nvSpPr>
        <p:spPr>
          <a:xfrm>
            <a:off x="6380599" y="4186552"/>
            <a:ext cx="3017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latin typeface="Comic Sans MS" panose="030F0702030302020204" pitchFamily="66" charset="0"/>
              </a:rPr>
              <a:t>No, I don’t</a:t>
            </a:r>
            <a:endParaRPr kumimoji="1" lang="ja-JP" altLang="en-US" sz="4000" b="1" dirty="0">
              <a:latin typeface="Comic Sans MS" panose="030F0702030302020204" pitchFamily="66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F4A2D83-4DD7-4705-8EA8-F6F6D64CF131}"/>
              </a:ext>
            </a:extLst>
          </p:cNvPr>
          <p:cNvGrpSpPr/>
          <p:nvPr/>
        </p:nvGrpSpPr>
        <p:grpSpPr>
          <a:xfrm>
            <a:off x="1930401" y="2461819"/>
            <a:ext cx="8647798" cy="986521"/>
            <a:chOff x="1947275" y="2461819"/>
            <a:chExt cx="8439503" cy="1005412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BDB6315-3998-43B5-8E68-EDD3BB51C01D}"/>
                </a:ext>
              </a:extLst>
            </p:cNvPr>
            <p:cNvSpPr txBox="1"/>
            <p:nvPr/>
          </p:nvSpPr>
          <p:spPr>
            <a:xfrm>
              <a:off x="1947275" y="2461819"/>
              <a:ext cx="84395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5400" b="1" dirty="0">
                  <a:latin typeface="Comic Sans MS" panose="030F0702030302020204" pitchFamily="66" charset="0"/>
                </a:rPr>
                <a:t>・</a:t>
              </a:r>
              <a:r>
                <a:rPr kumimoji="1" lang="en-US" altLang="ja-JP" sz="5400" b="1" dirty="0">
                  <a:latin typeface="Comic Sans MS" panose="030F0702030302020204" pitchFamily="66" charset="0"/>
                </a:rPr>
                <a:t>Do you like </a:t>
              </a:r>
              <a:r>
                <a:rPr kumimoji="1" lang="en-US" altLang="ja-JP" sz="5400" b="1" u="dbl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bananas</a:t>
              </a:r>
              <a:r>
                <a:rPr kumimoji="1" lang="en-US" altLang="ja-JP" sz="5400" b="1" dirty="0">
                  <a:latin typeface="Comic Sans MS" panose="030F0702030302020204" pitchFamily="66" charset="0"/>
                </a:rPr>
                <a:t> ?</a:t>
              </a:r>
              <a:endParaRPr kumimoji="1" lang="ja-JP" altLang="en-US" sz="5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056BD682-C450-4104-AAFB-AC34CDB04273}"/>
                </a:ext>
              </a:extLst>
            </p:cNvPr>
            <p:cNvSpPr/>
            <p:nvPr/>
          </p:nvSpPr>
          <p:spPr>
            <a:xfrm>
              <a:off x="6499167" y="2516255"/>
              <a:ext cx="2666818" cy="950976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C0E4803-B326-44C9-BE14-373EC07142B3}"/>
              </a:ext>
            </a:extLst>
          </p:cNvPr>
          <p:cNvCxnSpPr/>
          <p:nvPr/>
        </p:nvCxnSpPr>
        <p:spPr>
          <a:xfrm flipH="1">
            <a:off x="5585667" y="4001867"/>
            <a:ext cx="755796" cy="10102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>
            <a:extLst>
              <a:ext uri="{FF2B5EF4-FFF2-40B4-BE49-F238E27FC236}">
                <a16:creationId xmlns:a16="http://schemas.microsoft.com/office/drawing/2014/main" id="{D735D589-1D13-4787-BE6E-7D030360C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892" y="7350607"/>
            <a:ext cx="2767616" cy="303160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1B20530-A7DE-423E-8BF4-6DDB0F201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5985" y="4036695"/>
            <a:ext cx="2969923" cy="296992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FF65CAF-73AD-4B10-B082-1B41D7D59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492" y="3285829"/>
            <a:ext cx="2826225" cy="369917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9024E0E-4F92-4843-AFAB-5BD0F9719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8839">
            <a:off x="5998517" y="5579607"/>
            <a:ext cx="1113835" cy="11138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682CE89-6FAC-44D8-B1C6-F137046ADE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4236" flipH="1">
            <a:off x="9149154" y="3460113"/>
            <a:ext cx="930725" cy="96027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CB4AD01-F9A4-45E9-908D-336D7D5953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43" y="5521656"/>
            <a:ext cx="1577250" cy="143332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A91BBAB2-7659-412B-B45D-6D6F240EF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7702">
            <a:off x="285292" y="1863774"/>
            <a:ext cx="1698987" cy="169898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B2AD366E-99A7-4FB1-A63B-7C5FE6A85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0975" flipH="1">
            <a:off x="3025197" y="5729047"/>
            <a:ext cx="930725" cy="960271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5921BE0D-BD1A-49CB-9E98-594DF11147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76" y="6225727"/>
            <a:ext cx="777532" cy="706582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749F446C-8A05-4710-9298-92312AE04D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973390" y="749422"/>
            <a:ext cx="1841402" cy="18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46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DAAFEAD-9438-4E89-8110-0D597A550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094540"/>
            <a:ext cx="4036328" cy="4220494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1295596" y="3639065"/>
            <a:ext cx="4800404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9600" b="1" dirty="0">
                <a:latin typeface="Comic Sans MS" panose="030F0702030302020204" pitchFamily="66" charset="0"/>
              </a:rPr>
              <a:t>apple</a:t>
            </a:r>
            <a:endParaRPr kumimoji="1" lang="ja-JP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14" name="りんこ゛">
            <a:extLst>
              <a:ext uri="{FF2B5EF4-FFF2-40B4-BE49-F238E27FC236}">
                <a16:creationId xmlns:a16="http://schemas.microsoft.com/office/drawing/2014/main" id="{15E3FE15-4665-4BA4-B019-30582E750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812800" y="3639066"/>
            <a:ext cx="5972174" cy="1644136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8000" b="1" dirty="0">
                <a:latin typeface="Comic Sans MS" panose="030F0702030302020204" pitchFamily="66" charset="0"/>
              </a:rPr>
              <a:t>strawberry</a:t>
            </a:r>
            <a:endParaRPr kumimoji="1" lang="ja-JP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1005536-5C20-40D0-BF20-128E264B2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44" y="1428750"/>
            <a:ext cx="3933825" cy="5105400"/>
          </a:xfrm>
          <a:prstGeom prst="rect">
            <a:avLst/>
          </a:prstGeom>
        </p:spPr>
      </p:pic>
      <p:pic>
        <p:nvPicPr>
          <p:cNvPr id="6" name="果物">
            <a:hlinkClick r:id="" action="ppaction://media"/>
            <a:extLst>
              <a:ext uri="{FF2B5EF4-FFF2-40B4-BE49-F238E27FC236}">
                <a16:creationId xmlns:a16="http://schemas.microsoft.com/office/drawing/2014/main" id="{72016142-289D-43AF-A53A-8E92B0E381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6" end="22720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1295596" y="3639065"/>
            <a:ext cx="4800404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600" b="1" dirty="0">
                <a:latin typeface="Comic Sans MS" panose="030F0702030302020204" pitchFamily="66" charset="0"/>
              </a:rPr>
              <a:t>litchi</a:t>
            </a:r>
            <a:endParaRPr kumimoji="1" lang="ja-JP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C9BD199-1850-498A-8281-E90BEB9C4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14" y="2075450"/>
            <a:ext cx="5213764" cy="4782550"/>
          </a:xfrm>
          <a:prstGeom prst="rect">
            <a:avLst/>
          </a:prstGeom>
        </p:spPr>
      </p:pic>
      <p:pic>
        <p:nvPicPr>
          <p:cNvPr id="14" name="果物">
            <a:hlinkClick r:id="" action="ppaction://media"/>
            <a:extLst>
              <a:ext uri="{FF2B5EF4-FFF2-40B4-BE49-F238E27FC236}">
                <a16:creationId xmlns:a16="http://schemas.microsoft.com/office/drawing/2014/main" id="{1A40299B-0044-40FF-AA25-88657741D8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" end="20276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B70EB4-1DED-4AFE-90BC-8EA73F20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3AAB-E473-4EA9-BFE4-13BA45D4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ln w="76200">
            <a:solidFill>
              <a:srgbClr val="002060"/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en-US" altLang="ja-JP" sz="5400" b="1" dirty="0">
                <a:latin typeface="Comic Sans MS" panose="030F070203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ocabulary 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681CBC-59F7-4328-8659-CF9FBA33829A}"/>
              </a:ext>
            </a:extLst>
          </p:cNvPr>
          <p:cNvCxnSpPr>
            <a:cxnSpLocks/>
          </p:cNvCxnSpPr>
          <p:nvPr/>
        </p:nvCxnSpPr>
        <p:spPr>
          <a:xfrm>
            <a:off x="0" y="2641600"/>
            <a:ext cx="4419600" cy="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A4F6AC-1031-48CD-BC9B-9DBBF7F6DD8D}"/>
              </a:ext>
            </a:extLst>
          </p:cNvPr>
          <p:cNvSpPr txBox="1"/>
          <p:nvPr/>
        </p:nvSpPr>
        <p:spPr>
          <a:xfrm>
            <a:off x="1117600" y="1718270"/>
            <a:ext cx="2182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kumimoji="1" lang="en-US" altLang="ja-JP" sz="6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ruit</a:t>
            </a:r>
            <a:endParaRPr kumimoji="1" lang="ja-JP" altLang="en-US" sz="6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82E93F-8604-4C05-8438-E775E439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9" y="1741802"/>
            <a:ext cx="965591" cy="957463"/>
          </a:xfrm>
          <a:prstGeom prst="rect">
            <a:avLst/>
          </a:prstGeom>
        </p:spPr>
      </p:pic>
      <p:sp>
        <p:nvSpPr>
          <p:cNvPr id="13" name="四角形: 1 つの角を切り取る 12">
            <a:extLst>
              <a:ext uri="{FF2B5EF4-FFF2-40B4-BE49-F238E27FC236}">
                <a16:creationId xmlns:a16="http://schemas.microsoft.com/office/drawing/2014/main" id="{D54DD525-C0FF-4817-AF80-ED611221F86F}"/>
              </a:ext>
            </a:extLst>
          </p:cNvPr>
          <p:cNvSpPr/>
          <p:nvPr/>
        </p:nvSpPr>
        <p:spPr>
          <a:xfrm>
            <a:off x="1295596" y="3639065"/>
            <a:ext cx="4800404" cy="1828801"/>
          </a:xfrm>
          <a:prstGeom prst="snip1Rect">
            <a:avLst>
              <a:gd name="adj" fmla="val 22223"/>
            </a:avLst>
          </a:prstGeom>
          <a:ln w="7620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9600" b="1" dirty="0">
                <a:latin typeface="Comic Sans MS" panose="030F0702030302020204" pitchFamily="66" charset="0"/>
              </a:rPr>
              <a:t>banana</a:t>
            </a:r>
            <a:endParaRPr kumimoji="1" lang="ja-JP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1404180-ED81-410A-BF25-152A12013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1585912"/>
            <a:ext cx="5114925" cy="5114925"/>
          </a:xfrm>
          <a:prstGeom prst="rect">
            <a:avLst/>
          </a:prstGeom>
        </p:spPr>
      </p:pic>
      <p:pic>
        <p:nvPicPr>
          <p:cNvPr id="14" name="果物">
            <a:hlinkClick r:id="" action="ppaction://media"/>
            <a:extLst>
              <a:ext uri="{FF2B5EF4-FFF2-40B4-BE49-F238E27FC236}">
                <a16:creationId xmlns:a16="http://schemas.microsoft.com/office/drawing/2014/main" id="{193A809E-2D8A-46F1-9197-1305F55D5E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69" end="16905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437" y="615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194</Words>
  <Application>Microsoft Office PowerPoint</Application>
  <PresentationFormat>ワイド画面</PresentationFormat>
  <Paragraphs>81</Paragraphs>
  <Slides>20</Slides>
  <Notes>0</Notes>
  <HiddenSlides>0</HiddenSlides>
  <MMClips>25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8" baseType="lpstr">
      <vt:lpstr>游ゴシック</vt:lpstr>
      <vt:lpstr>游ゴシック Light</vt:lpstr>
      <vt:lpstr>游明朝</vt:lpstr>
      <vt:lpstr>Arial</vt:lpstr>
      <vt:lpstr>Comic Sans MS</vt:lpstr>
      <vt:lpstr>DaunPenh</vt:lpstr>
      <vt:lpstr>Times New Roman</vt:lpstr>
      <vt:lpstr>Office テーマ</vt:lpstr>
      <vt:lpstr>PowerPoint プレゼンテーション</vt:lpstr>
      <vt:lpstr> Warming Up</vt:lpstr>
      <vt:lpstr>PowerPoint プレゼンテーション</vt:lpstr>
      <vt:lpstr> Target Sentence </vt:lpstr>
      <vt:lpstr> Target Sentence </vt:lpstr>
      <vt:lpstr> Vocabulary </vt:lpstr>
      <vt:lpstr> Vocabulary </vt:lpstr>
      <vt:lpstr> Vocabulary </vt:lpstr>
      <vt:lpstr> Vocabulary </vt:lpstr>
      <vt:lpstr> Vocabulary </vt:lpstr>
      <vt:lpstr> Vocabulary </vt:lpstr>
      <vt:lpstr> Vocabulary </vt:lpstr>
      <vt:lpstr> Vocabulary </vt:lpstr>
      <vt:lpstr> Vocabulary </vt:lpstr>
      <vt:lpstr> Vocabulary </vt:lpstr>
      <vt:lpstr> Vocabulary </vt:lpstr>
      <vt:lpstr> Basic Word </vt:lpstr>
      <vt:lpstr> Conversation </vt:lpstr>
      <vt:lpstr> Conversation </vt:lpstr>
      <vt:lpstr> Practice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NISHIYAMA Yuma</dc:creator>
  <cp:lastModifiedBy> </cp:lastModifiedBy>
  <cp:revision>33</cp:revision>
  <dcterms:created xsi:type="dcterms:W3CDTF">2018-07-25T23:29:14Z</dcterms:created>
  <dcterms:modified xsi:type="dcterms:W3CDTF">2018-07-27T16:32:44Z</dcterms:modified>
</cp:coreProperties>
</file>