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4" r:id="rId6"/>
    <p:sldId id="265" r:id="rId7"/>
    <p:sldId id="261" r:id="rId8"/>
    <p:sldId id="266" r:id="rId9"/>
    <p:sldId id="262" r:id="rId10"/>
    <p:sldId id="267"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E1355-1F48-4C2F-A515-FE270F4795F8}" v="2" dt="2023-07-24T07:09:58.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71" autoAdjust="0"/>
  </p:normalViewPr>
  <p:slideViewPr>
    <p:cSldViewPr snapToGrid="0">
      <p:cViewPr varScale="1">
        <p:scale>
          <a:sx n="79" d="100"/>
          <a:sy n="79" d="100"/>
        </p:scale>
        <p:origin x="1104" y="66"/>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ゲスト ユーザー" providerId="Windows Live" clId="Web-{D46616EF-7E3E-4ADA-B8E9-89C451DB6938}"/>
    <pc:docChg chg="addSld delSld modSld">
      <pc:chgData name="ゲスト ユーザー" userId="" providerId="Windows Live" clId="Web-{D46616EF-7E3E-4ADA-B8E9-89C451DB6938}" dt="2023-07-13T10:26:27.558" v="30"/>
      <pc:docMkLst>
        <pc:docMk/>
      </pc:docMkLst>
      <pc:sldChg chg="add del">
        <pc:chgData name="ゲスト ユーザー" userId="" providerId="Windows Live" clId="Web-{D46616EF-7E3E-4ADA-B8E9-89C451DB6938}" dt="2023-07-13T10:20:56.240" v="1"/>
        <pc:sldMkLst>
          <pc:docMk/>
          <pc:sldMk cId="85688066" sldId="256"/>
        </pc:sldMkLst>
      </pc:sldChg>
      <pc:sldChg chg="addSp modSp">
        <pc:chgData name="ゲスト ユーザー" userId="" providerId="Windows Live" clId="Web-{D46616EF-7E3E-4ADA-B8E9-89C451DB6938}" dt="2023-07-13T10:26:27.558" v="30"/>
        <pc:sldMkLst>
          <pc:docMk/>
          <pc:sldMk cId="1197347378" sldId="260"/>
        </pc:sldMkLst>
        <pc:spChg chg="add mod">
          <ac:chgData name="ゲスト ユーザー" userId="" providerId="Windows Live" clId="Web-{D46616EF-7E3E-4ADA-B8E9-89C451DB6938}" dt="2023-07-13T10:23:14.836" v="3" actId="1076"/>
          <ac:spMkLst>
            <pc:docMk/>
            <pc:sldMk cId="1197347378" sldId="260"/>
            <ac:spMk id="4" creationId="{2D631C63-6A63-0D3B-8C7A-504957C7F360}"/>
          </ac:spMkLst>
        </pc:spChg>
        <pc:picChg chg="mod">
          <ac:chgData name="ゲスト ユーザー" userId="" providerId="Windows Live" clId="Web-{D46616EF-7E3E-4ADA-B8E9-89C451DB6938}" dt="2023-07-13T10:24:47.103" v="9" actId="1076"/>
          <ac:picMkLst>
            <pc:docMk/>
            <pc:sldMk cId="1197347378" sldId="260"/>
            <ac:picMk id="9" creationId="{0950A64E-96F2-50C6-4359-C16A15C52998}"/>
          </ac:picMkLst>
        </pc:picChg>
        <pc:picChg chg="mod modCrop">
          <ac:chgData name="ゲスト ユーザー" userId="" providerId="Windows Live" clId="Web-{D46616EF-7E3E-4ADA-B8E9-89C451DB6938}" dt="2023-07-13T10:26:27.558" v="30"/>
          <ac:picMkLst>
            <pc:docMk/>
            <pc:sldMk cId="1197347378" sldId="260"/>
            <ac:picMk id="15" creationId="{5E2DAFDB-4555-151C-6C52-E010069461BF}"/>
          </ac:picMkLst>
        </pc:picChg>
      </pc:sldChg>
    </pc:docChg>
  </pc:docChgLst>
  <pc:docChgLst>
    <pc:chgData name="ゲスト ユーザー" providerId="Windows Live" clId="Web-{1DAEF717-C0CF-4650-B696-738DE64D0739}"/>
    <pc:docChg chg="modSld">
      <pc:chgData name="ゲスト ユーザー" userId="" providerId="Windows Live" clId="Web-{1DAEF717-C0CF-4650-B696-738DE64D0739}" dt="2023-07-20T10:05:09.195" v="97"/>
      <pc:docMkLst>
        <pc:docMk/>
      </pc:docMkLst>
      <pc:sldChg chg="modNotes">
        <pc:chgData name="ゲスト ユーザー" userId="" providerId="Windows Live" clId="Web-{1DAEF717-C0CF-4650-B696-738DE64D0739}" dt="2023-07-20T10:05:09.195" v="97"/>
        <pc:sldMkLst>
          <pc:docMk/>
          <pc:sldMk cId="437597462" sldId="262"/>
        </pc:sldMkLst>
      </pc:sldChg>
      <pc:sldChg chg="modNotes">
        <pc:chgData name="ゲスト ユーザー" userId="" providerId="Windows Live" clId="Web-{1DAEF717-C0CF-4650-B696-738DE64D0739}" dt="2023-07-20T10:03:57.021" v="96"/>
        <pc:sldMkLst>
          <pc:docMk/>
          <pc:sldMk cId="1398443288" sldId="266"/>
        </pc:sldMkLst>
      </pc:sldChg>
    </pc:docChg>
  </pc:docChgLst>
  <pc:docChgLst>
    <pc:chgData name="ゲスト ユーザー" providerId="Windows Live" clId="Web-{7C2CAFC8-B6A8-44CD-8BA2-0CBEC22EF893}"/>
    <pc:docChg chg="modSld">
      <pc:chgData name="ゲスト ユーザー" userId="" providerId="Windows Live" clId="Web-{7C2CAFC8-B6A8-44CD-8BA2-0CBEC22EF893}" dt="2023-07-13T10:35:43.741" v="42"/>
      <pc:docMkLst>
        <pc:docMk/>
      </pc:docMkLst>
      <pc:sldChg chg="addSp delSp mod setBg">
        <pc:chgData name="ゲスト ユーザー" userId="" providerId="Windows Live" clId="Web-{7C2CAFC8-B6A8-44CD-8BA2-0CBEC22EF893}" dt="2023-07-13T10:35:43.741" v="42"/>
        <pc:sldMkLst>
          <pc:docMk/>
          <pc:sldMk cId="2680092300" sldId="258"/>
        </pc:sldMkLst>
        <pc:spChg chg="add del">
          <ac:chgData name="ゲスト ユーザー" userId="" providerId="Windows Live" clId="Web-{7C2CAFC8-B6A8-44CD-8BA2-0CBEC22EF893}" dt="2023-07-13T10:33:51.083" v="40"/>
          <ac:spMkLst>
            <pc:docMk/>
            <pc:sldMk cId="2680092300" sldId="258"/>
            <ac:spMk id="3" creationId="{8C0666E5-3ACC-7BD7-558E-0A795B04E031}"/>
          </ac:spMkLst>
        </pc:spChg>
        <pc:graphicFrameChg chg="add del">
          <ac:chgData name="ゲスト ユーザー" userId="" providerId="Windows Live" clId="Web-{7C2CAFC8-B6A8-44CD-8BA2-0CBEC22EF893}" dt="2023-07-13T10:33:08.067" v="38"/>
          <ac:graphicFrameMkLst>
            <pc:docMk/>
            <pc:sldMk cId="2680092300" sldId="258"/>
            <ac:graphicFrameMk id="6" creationId="{56FF8B58-4DAF-EAFB-CA04-DB7AC2584631}"/>
          </ac:graphicFrameMkLst>
        </pc:graphicFrameChg>
        <pc:graphicFrameChg chg="add del">
          <ac:chgData name="ゲスト ユーザー" userId="" providerId="Windows Live" clId="Web-{7C2CAFC8-B6A8-44CD-8BA2-0CBEC22EF893}" dt="2023-07-13T10:33:51.083" v="40"/>
          <ac:graphicFrameMkLst>
            <pc:docMk/>
            <pc:sldMk cId="2680092300" sldId="258"/>
            <ac:graphicFrameMk id="7" creationId="{DEC7F99C-8901-CC1F-CCB1-F5BF06344BF6}"/>
          </ac:graphicFrameMkLst>
        </pc:graphicFrameChg>
      </pc:sldChg>
      <pc:sldChg chg="modSp">
        <pc:chgData name="ゲスト ユーザー" userId="" providerId="Windows Live" clId="Web-{7C2CAFC8-B6A8-44CD-8BA2-0CBEC22EF893}" dt="2023-07-13T10:31:41.674" v="36" actId="14100"/>
        <pc:sldMkLst>
          <pc:docMk/>
          <pc:sldMk cId="1197347378" sldId="260"/>
        </pc:sldMkLst>
        <pc:picChg chg="mod">
          <ac:chgData name="ゲスト ユーザー" userId="" providerId="Windows Live" clId="Web-{7C2CAFC8-B6A8-44CD-8BA2-0CBEC22EF893}" dt="2023-07-13T10:30:54.970" v="27" actId="1076"/>
          <ac:picMkLst>
            <pc:docMk/>
            <pc:sldMk cId="1197347378" sldId="260"/>
            <ac:picMk id="5" creationId="{05975524-CF80-51EE-5452-DBFCAFDA1936}"/>
          </ac:picMkLst>
        </pc:picChg>
        <pc:picChg chg="mod">
          <ac:chgData name="ゲスト ユーザー" userId="" providerId="Windows Live" clId="Web-{7C2CAFC8-B6A8-44CD-8BA2-0CBEC22EF893}" dt="2023-07-13T10:31:22.861" v="34" actId="1076"/>
          <ac:picMkLst>
            <pc:docMk/>
            <pc:sldMk cId="1197347378" sldId="260"/>
            <ac:picMk id="9" creationId="{0950A64E-96F2-50C6-4359-C16A15C52998}"/>
          </ac:picMkLst>
        </pc:picChg>
        <pc:picChg chg="mod">
          <ac:chgData name="ゲスト ユーザー" userId="" providerId="Windows Live" clId="Web-{7C2CAFC8-B6A8-44CD-8BA2-0CBEC22EF893}" dt="2023-07-13T10:31:41.674" v="36" actId="14100"/>
          <ac:picMkLst>
            <pc:docMk/>
            <pc:sldMk cId="1197347378" sldId="260"/>
            <ac:picMk id="13" creationId="{9333E40E-DE92-B004-2440-03FD8492487D}"/>
          </ac:picMkLst>
        </pc:picChg>
        <pc:picChg chg="mod">
          <ac:chgData name="ゲスト ユーザー" userId="" providerId="Windows Live" clId="Web-{7C2CAFC8-B6A8-44CD-8BA2-0CBEC22EF893}" dt="2023-07-13T10:31:02.283" v="29" actId="14100"/>
          <ac:picMkLst>
            <pc:docMk/>
            <pc:sldMk cId="1197347378" sldId="260"/>
            <ac:picMk id="15" creationId="{5E2DAFDB-4555-151C-6C52-E010069461BF}"/>
          </ac:picMkLst>
        </pc:picChg>
      </pc:sldChg>
    </pc:docChg>
  </pc:docChgLst>
  <pc:docChgLst>
    <pc:chgData name="中西 広大" userId="d24359fd220c3524" providerId="LiveId" clId="{6C07B1A9-2F6C-4A81-9B25-3D38D0934078}"/>
    <pc:docChg chg="undo custSel addSld delSld modSld">
      <pc:chgData name="中西 広大" userId="d24359fd220c3524" providerId="LiveId" clId="{6C07B1A9-2F6C-4A81-9B25-3D38D0934078}" dt="2023-07-14T10:32:17.091" v="1147" actId="14861"/>
      <pc:docMkLst>
        <pc:docMk/>
      </pc:docMkLst>
      <pc:sldChg chg="delSp delDesignElem">
        <pc:chgData name="中西 広大" userId="d24359fd220c3524" providerId="LiveId" clId="{6C07B1A9-2F6C-4A81-9B25-3D38D0934078}" dt="2023-07-13T06:56:11.616" v="62"/>
        <pc:sldMkLst>
          <pc:docMk/>
          <pc:sldMk cId="85688066" sldId="256"/>
        </pc:sldMkLst>
        <pc:spChg chg="del">
          <ac:chgData name="中西 広大" userId="d24359fd220c3524" providerId="LiveId" clId="{6C07B1A9-2F6C-4A81-9B25-3D38D0934078}" dt="2023-07-13T06:56:11.616" v="62"/>
          <ac:spMkLst>
            <pc:docMk/>
            <pc:sldMk cId="85688066" sldId="256"/>
            <ac:spMk id="9" creationId="{362D44EE-C852-4460-B8B5-C4F2BC20510C}"/>
          </ac:spMkLst>
        </pc:spChg>
        <pc:spChg chg="del">
          <ac:chgData name="中西 広大" userId="d24359fd220c3524" providerId="LiveId" clId="{6C07B1A9-2F6C-4A81-9B25-3D38D0934078}" dt="2023-07-13T06:56:11.616" v="62"/>
          <ac:spMkLst>
            <pc:docMk/>
            <pc:sldMk cId="85688066" sldId="256"/>
            <ac:spMk id="11" creationId="{658970D8-8D1D-4B5C-894B-E871CC86543D}"/>
          </ac:spMkLst>
        </pc:spChg>
        <pc:spChg chg="del">
          <ac:chgData name="中西 広大" userId="d24359fd220c3524" providerId="LiveId" clId="{6C07B1A9-2F6C-4A81-9B25-3D38D0934078}" dt="2023-07-13T06:56:11.616" v="62"/>
          <ac:spMkLst>
            <pc:docMk/>
            <pc:sldMk cId="85688066" sldId="256"/>
            <ac:spMk id="13" creationId="{F227E5B6-9132-43CA-B503-37A18562ADF2}"/>
          </ac:spMkLst>
        </pc:spChg>
        <pc:spChg chg="del">
          <ac:chgData name="中西 広大" userId="d24359fd220c3524" providerId="LiveId" clId="{6C07B1A9-2F6C-4A81-9B25-3D38D0934078}" dt="2023-07-13T06:56:11.616" v="62"/>
          <ac:spMkLst>
            <pc:docMk/>
            <pc:sldMk cId="85688066" sldId="256"/>
            <ac:spMk id="15" creationId="{03C2051E-A88D-48E5-BACF-AAED17892722}"/>
          </ac:spMkLst>
        </pc:spChg>
        <pc:spChg chg="del">
          <ac:chgData name="中西 広大" userId="d24359fd220c3524" providerId="LiveId" clId="{6C07B1A9-2F6C-4A81-9B25-3D38D0934078}" dt="2023-07-13T06:56:11.616" v="62"/>
          <ac:spMkLst>
            <pc:docMk/>
            <pc:sldMk cId="85688066" sldId="256"/>
            <ac:spMk id="17" creationId="{7821A508-2985-4905-874A-527429BAABFA}"/>
          </ac:spMkLst>
        </pc:spChg>
        <pc:spChg chg="del">
          <ac:chgData name="中西 広大" userId="d24359fd220c3524" providerId="LiveId" clId="{6C07B1A9-2F6C-4A81-9B25-3D38D0934078}" dt="2023-07-13T06:56:11.616" v="62"/>
          <ac:spMkLst>
            <pc:docMk/>
            <pc:sldMk cId="85688066" sldId="256"/>
            <ac:spMk id="19" creationId="{D2929CB1-0E3C-4B2D-ADC5-0154FB33BA44}"/>
          </ac:spMkLst>
        </pc:spChg>
        <pc:spChg chg="del">
          <ac:chgData name="中西 広大" userId="d24359fd220c3524" providerId="LiveId" clId="{6C07B1A9-2F6C-4A81-9B25-3D38D0934078}" dt="2023-07-13T06:56:11.616" v="62"/>
          <ac:spMkLst>
            <pc:docMk/>
            <pc:sldMk cId="85688066" sldId="256"/>
            <ac:spMk id="21" creationId="{5F2F0C84-BE8C-4DC2-A6D3-30349A801D5C}"/>
          </ac:spMkLst>
        </pc:spChg>
      </pc:sldChg>
      <pc:sldChg chg="modSp">
        <pc:chgData name="中西 広大" userId="d24359fd220c3524" providerId="LiveId" clId="{6C07B1A9-2F6C-4A81-9B25-3D38D0934078}" dt="2023-07-13T06:56:11.616" v="62"/>
        <pc:sldMkLst>
          <pc:docMk/>
          <pc:sldMk cId="2694653514" sldId="257"/>
        </pc:sldMkLst>
        <pc:spChg chg="mod">
          <ac:chgData name="中西 広大" userId="d24359fd220c3524" providerId="LiveId" clId="{6C07B1A9-2F6C-4A81-9B25-3D38D0934078}" dt="2023-07-13T06:56:11.616" v="62"/>
          <ac:spMkLst>
            <pc:docMk/>
            <pc:sldMk cId="2694653514" sldId="257"/>
            <ac:spMk id="2" creationId="{9640F409-E8AD-1507-76CB-C8EEE743FCD1}"/>
          </ac:spMkLst>
        </pc:spChg>
        <pc:spChg chg="mod">
          <ac:chgData name="中西 広大" userId="d24359fd220c3524" providerId="LiveId" clId="{6C07B1A9-2F6C-4A81-9B25-3D38D0934078}" dt="2023-07-13T06:56:11.616" v="62"/>
          <ac:spMkLst>
            <pc:docMk/>
            <pc:sldMk cId="2694653514" sldId="257"/>
            <ac:spMk id="3" creationId="{6D193007-A0A8-9BD0-06AF-969461A7526A}"/>
          </ac:spMkLst>
        </pc:spChg>
      </pc:sldChg>
      <pc:sldChg chg="addSp modSp mod">
        <pc:chgData name="中西 広大" userId="d24359fd220c3524" providerId="LiveId" clId="{6C07B1A9-2F6C-4A81-9B25-3D38D0934078}" dt="2023-07-13T07:51:10.015" v="846" actId="1076"/>
        <pc:sldMkLst>
          <pc:docMk/>
          <pc:sldMk cId="2680092300" sldId="258"/>
        </pc:sldMkLst>
        <pc:spChg chg="mod">
          <ac:chgData name="中西 広大" userId="d24359fd220c3524" providerId="LiveId" clId="{6C07B1A9-2F6C-4A81-9B25-3D38D0934078}" dt="2023-07-13T07:50:41.117" v="843" actId="2711"/>
          <ac:spMkLst>
            <pc:docMk/>
            <pc:sldMk cId="2680092300" sldId="258"/>
            <ac:spMk id="2" creationId="{4B520CC6-8D34-CFAB-9225-114FC285BEE8}"/>
          </ac:spMkLst>
        </pc:spChg>
        <pc:spChg chg="mod">
          <ac:chgData name="中西 広大" userId="d24359fd220c3524" providerId="LiveId" clId="{6C07B1A9-2F6C-4A81-9B25-3D38D0934078}" dt="2023-07-13T07:50:49.308" v="844" actId="2711"/>
          <ac:spMkLst>
            <pc:docMk/>
            <pc:sldMk cId="2680092300" sldId="258"/>
            <ac:spMk id="3" creationId="{8C0666E5-3ACC-7BD7-558E-0A795B04E031}"/>
          </ac:spMkLst>
        </pc:spChg>
        <pc:cxnChg chg="add mod">
          <ac:chgData name="中西 広大" userId="d24359fd220c3524" providerId="LiveId" clId="{6C07B1A9-2F6C-4A81-9B25-3D38D0934078}" dt="2023-07-13T07:51:10.015" v="846" actId="1076"/>
          <ac:cxnSpMkLst>
            <pc:docMk/>
            <pc:sldMk cId="2680092300" sldId="258"/>
            <ac:cxnSpMk id="4" creationId="{BCF42A93-12BB-1390-04BD-ECC314DE3CBD}"/>
          </ac:cxnSpMkLst>
        </pc:cxnChg>
      </pc:sldChg>
      <pc:sldChg chg="addSp delSp modSp mod delDesignElem">
        <pc:chgData name="中西 広大" userId="d24359fd220c3524" providerId="LiveId" clId="{6C07B1A9-2F6C-4A81-9B25-3D38D0934078}" dt="2023-07-13T07:20:36.701" v="483" actId="20577"/>
        <pc:sldMkLst>
          <pc:docMk/>
          <pc:sldMk cId="4134745470" sldId="259"/>
        </pc:sldMkLst>
        <pc:spChg chg="mod">
          <ac:chgData name="中西 広大" userId="d24359fd220c3524" providerId="LiveId" clId="{6C07B1A9-2F6C-4A81-9B25-3D38D0934078}" dt="2023-07-13T07:00:13.934" v="150" actId="1076"/>
          <ac:spMkLst>
            <pc:docMk/>
            <pc:sldMk cId="4134745470" sldId="259"/>
            <ac:spMk id="2" creationId="{4B520CC6-8D34-CFAB-9225-114FC285BEE8}"/>
          </ac:spMkLst>
        </pc:spChg>
        <pc:spChg chg="mod">
          <ac:chgData name="中西 広大" userId="d24359fd220c3524" providerId="LiveId" clId="{6C07B1A9-2F6C-4A81-9B25-3D38D0934078}" dt="2023-07-13T07:20:36.701" v="483" actId="20577"/>
          <ac:spMkLst>
            <pc:docMk/>
            <pc:sldMk cId="4134745470" sldId="259"/>
            <ac:spMk id="7" creationId="{03C5786F-93A5-DF11-3EAF-39F2848755F7}"/>
          </ac:spMkLst>
        </pc:spChg>
        <pc:spChg chg="del">
          <ac:chgData name="中西 広大" userId="d24359fd220c3524" providerId="LiveId" clId="{6C07B1A9-2F6C-4A81-9B25-3D38D0934078}" dt="2023-07-13T06:56:11.616" v="62"/>
          <ac:spMkLst>
            <pc:docMk/>
            <pc:sldMk cId="4134745470" sldId="259"/>
            <ac:spMk id="28" creationId="{04812C46-200A-4DEB-A05E-3ED6C68C2387}"/>
          </ac:spMkLst>
        </pc:spChg>
        <pc:spChg chg="del">
          <ac:chgData name="中西 広大" userId="d24359fd220c3524" providerId="LiveId" clId="{6C07B1A9-2F6C-4A81-9B25-3D38D0934078}" dt="2023-07-13T06:56:11.616" v="62"/>
          <ac:spMkLst>
            <pc:docMk/>
            <pc:sldMk cId="4134745470" sldId="259"/>
            <ac:spMk id="30" creationId="{D1EA859B-E555-4109-94F3-6700E046E008}"/>
          </ac:spMkLst>
        </pc:spChg>
        <pc:picChg chg="mod">
          <ac:chgData name="中西 広大" userId="d24359fd220c3524" providerId="LiveId" clId="{6C07B1A9-2F6C-4A81-9B25-3D38D0934078}" dt="2023-07-13T06:58:25.836" v="139" actId="14100"/>
          <ac:picMkLst>
            <pc:docMk/>
            <pc:sldMk cId="4134745470" sldId="259"/>
            <ac:picMk id="9" creationId="{1840D65E-CAA3-BEA8-29F8-03CB1E8F34EE}"/>
          </ac:picMkLst>
        </pc:picChg>
        <pc:cxnChg chg="add mod">
          <ac:chgData name="中西 広大" userId="d24359fd220c3524" providerId="LiveId" clId="{6C07B1A9-2F6C-4A81-9B25-3D38D0934078}" dt="2023-07-13T07:01:45.629" v="159" actId="1076"/>
          <ac:cxnSpMkLst>
            <pc:docMk/>
            <pc:sldMk cId="4134745470" sldId="259"/>
            <ac:cxnSpMk id="4" creationId="{E0548B35-9031-FB33-80A5-B23A63F117D3}"/>
          </ac:cxnSpMkLst>
        </pc:cxnChg>
      </pc:sldChg>
      <pc:sldChg chg="addSp delSp modSp mod delDesignElem">
        <pc:chgData name="中西 広大" userId="d24359fd220c3524" providerId="LiveId" clId="{6C07B1A9-2F6C-4A81-9B25-3D38D0934078}" dt="2023-07-13T07:19:53.654" v="472" actId="404"/>
        <pc:sldMkLst>
          <pc:docMk/>
          <pc:sldMk cId="1197347378" sldId="260"/>
        </pc:sldMkLst>
        <pc:spChg chg="mod">
          <ac:chgData name="中西 広大" userId="d24359fd220c3524" providerId="LiveId" clId="{6C07B1A9-2F6C-4A81-9B25-3D38D0934078}" dt="2023-07-13T06:52:21.229" v="55" actId="1076"/>
          <ac:spMkLst>
            <pc:docMk/>
            <pc:sldMk cId="1197347378" sldId="260"/>
            <ac:spMk id="2" creationId="{4B520CC6-8D34-CFAB-9225-114FC285BEE8}"/>
          </ac:spMkLst>
        </pc:spChg>
        <pc:spChg chg="mod">
          <ac:chgData name="中西 広大" userId="d24359fd220c3524" providerId="LiveId" clId="{6C07B1A9-2F6C-4A81-9B25-3D38D0934078}" dt="2023-07-13T07:19:53.654" v="472" actId="404"/>
          <ac:spMkLst>
            <pc:docMk/>
            <pc:sldMk cId="1197347378" sldId="260"/>
            <ac:spMk id="50" creationId="{8625B21F-D36C-C366-5D27-4771A91DB561}"/>
          </ac:spMkLst>
        </pc:spChg>
        <pc:spChg chg="del">
          <ac:chgData name="中西 広大" userId="d24359fd220c3524" providerId="LiveId" clId="{6C07B1A9-2F6C-4A81-9B25-3D38D0934078}" dt="2023-07-13T06:56:11.616" v="62"/>
          <ac:spMkLst>
            <pc:docMk/>
            <pc:sldMk cId="1197347378" sldId="260"/>
            <ac:spMk id="53" creationId="{9716D72B-0D25-43A5-8554-C535E5118D3B}"/>
          </ac:spMkLst>
        </pc:spChg>
        <pc:spChg chg="del">
          <ac:chgData name="中西 広大" userId="d24359fd220c3524" providerId="LiveId" clId="{6C07B1A9-2F6C-4A81-9B25-3D38D0934078}" dt="2023-07-13T06:56:11.616" v="62"/>
          <ac:spMkLst>
            <pc:docMk/>
            <pc:sldMk cId="1197347378" sldId="260"/>
            <ac:spMk id="55" creationId="{3FCFB1DE-0B7E-48CC-BA90-B2AB0889F9D6}"/>
          </ac:spMkLst>
        </pc:spChg>
        <pc:cxnChg chg="add mod">
          <ac:chgData name="中西 広大" userId="d24359fd220c3524" providerId="LiveId" clId="{6C07B1A9-2F6C-4A81-9B25-3D38D0934078}" dt="2023-07-13T07:01:06.570" v="154" actId="14100"/>
          <ac:cxnSpMkLst>
            <pc:docMk/>
            <pc:sldMk cId="1197347378" sldId="260"/>
            <ac:cxnSpMk id="3" creationId="{B08BADF8-1EEE-3F4C-F03E-B4D97087ACCC}"/>
          </ac:cxnSpMkLst>
        </pc:cxnChg>
      </pc:sldChg>
      <pc:sldChg chg="addSp modSp mod">
        <pc:chgData name="中西 広大" userId="d24359fd220c3524" providerId="LiveId" clId="{6C07B1A9-2F6C-4A81-9B25-3D38D0934078}" dt="2023-07-13T08:11:16.546" v="1033" actId="1076"/>
        <pc:sldMkLst>
          <pc:docMk/>
          <pc:sldMk cId="1228818545" sldId="261"/>
        </pc:sldMkLst>
        <pc:spChg chg="mod">
          <ac:chgData name="中西 広大" userId="d24359fd220c3524" providerId="LiveId" clId="{6C07B1A9-2F6C-4A81-9B25-3D38D0934078}" dt="2023-07-13T07:36:54.753" v="751" actId="1076"/>
          <ac:spMkLst>
            <pc:docMk/>
            <pc:sldMk cId="1228818545" sldId="261"/>
            <ac:spMk id="2" creationId="{4B520CC6-8D34-CFAB-9225-114FC285BEE8}"/>
          </ac:spMkLst>
        </pc:spChg>
        <pc:spChg chg="mod">
          <ac:chgData name="中西 広大" userId="d24359fd220c3524" providerId="LiveId" clId="{6C07B1A9-2F6C-4A81-9B25-3D38D0934078}" dt="2023-07-13T07:57:47.612" v="849" actId="12"/>
          <ac:spMkLst>
            <pc:docMk/>
            <pc:sldMk cId="1228818545" sldId="261"/>
            <ac:spMk id="3" creationId="{8C0666E5-3ACC-7BD7-558E-0A795B04E031}"/>
          </ac:spMkLst>
        </pc:spChg>
        <pc:picChg chg="add mod">
          <ac:chgData name="中西 広大" userId="d24359fd220c3524" providerId="LiveId" clId="{6C07B1A9-2F6C-4A81-9B25-3D38D0934078}" dt="2023-07-13T08:10:39.929" v="1026" actId="14100"/>
          <ac:picMkLst>
            <pc:docMk/>
            <pc:sldMk cId="1228818545" sldId="261"/>
            <ac:picMk id="5" creationId="{C937658F-9C72-BF37-76BF-BA49549B13C6}"/>
          </ac:picMkLst>
        </pc:picChg>
        <pc:picChg chg="add mod">
          <ac:chgData name="中西 広大" userId="d24359fd220c3524" providerId="LiveId" clId="{6C07B1A9-2F6C-4A81-9B25-3D38D0934078}" dt="2023-07-13T08:11:16.546" v="1033" actId="1076"/>
          <ac:picMkLst>
            <pc:docMk/>
            <pc:sldMk cId="1228818545" sldId="261"/>
            <ac:picMk id="7" creationId="{69B932C5-2710-6143-40AE-83D217C5ECB1}"/>
          </ac:picMkLst>
        </pc:picChg>
        <pc:picChg chg="add mod">
          <ac:chgData name="中西 広大" userId="d24359fd220c3524" providerId="LiveId" clId="{6C07B1A9-2F6C-4A81-9B25-3D38D0934078}" dt="2023-07-13T08:11:12.521" v="1032" actId="1076"/>
          <ac:picMkLst>
            <pc:docMk/>
            <pc:sldMk cId="1228818545" sldId="261"/>
            <ac:picMk id="8" creationId="{BA360330-B66B-535C-F6DF-2867CFB45B91}"/>
          </ac:picMkLst>
        </pc:picChg>
        <pc:cxnChg chg="add mod">
          <ac:chgData name="中西 広大" userId="d24359fd220c3524" providerId="LiveId" clId="{6C07B1A9-2F6C-4A81-9B25-3D38D0934078}" dt="2023-07-13T07:37:07.010" v="753" actId="1076"/>
          <ac:cxnSpMkLst>
            <pc:docMk/>
            <pc:sldMk cId="1228818545" sldId="261"/>
            <ac:cxnSpMk id="6" creationId="{5661E6D3-4CC3-DF2E-532C-E1643C50EEB8}"/>
          </ac:cxnSpMkLst>
        </pc:cxnChg>
      </pc:sldChg>
      <pc:sldChg chg="addSp modSp mod">
        <pc:chgData name="中西 広大" userId="d24359fd220c3524" providerId="LiveId" clId="{6C07B1A9-2F6C-4A81-9B25-3D38D0934078}" dt="2023-07-14T10:32:17.091" v="1147" actId="14861"/>
        <pc:sldMkLst>
          <pc:docMk/>
          <pc:sldMk cId="437597462" sldId="262"/>
        </pc:sldMkLst>
        <pc:spChg chg="mod">
          <ac:chgData name="中西 広大" userId="d24359fd220c3524" providerId="LiveId" clId="{6C07B1A9-2F6C-4A81-9B25-3D38D0934078}" dt="2023-07-13T08:01:39.558" v="851" actId="2711"/>
          <ac:spMkLst>
            <pc:docMk/>
            <pc:sldMk cId="437597462" sldId="262"/>
            <ac:spMk id="2" creationId="{4B520CC6-8D34-CFAB-9225-114FC285BEE8}"/>
          </ac:spMkLst>
        </pc:spChg>
        <pc:spChg chg="mod">
          <ac:chgData name="中西 広大" userId="d24359fd220c3524" providerId="LiveId" clId="{6C07B1A9-2F6C-4A81-9B25-3D38D0934078}" dt="2023-07-13T08:09:22.084" v="1019" actId="2711"/>
          <ac:spMkLst>
            <pc:docMk/>
            <pc:sldMk cId="437597462" sldId="262"/>
            <ac:spMk id="3" creationId="{8C0666E5-3ACC-7BD7-558E-0A795B04E031}"/>
          </ac:spMkLst>
        </pc:spChg>
        <pc:picChg chg="mod">
          <ac:chgData name="中西 広大" userId="d24359fd220c3524" providerId="LiveId" clId="{6C07B1A9-2F6C-4A81-9B25-3D38D0934078}" dt="2023-07-14T10:32:17.091" v="1147" actId="14861"/>
          <ac:picMkLst>
            <pc:docMk/>
            <pc:sldMk cId="437597462" sldId="262"/>
            <ac:picMk id="6" creationId="{23535B72-6ED8-3222-8C67-2C914607052A}"/>
          </ac:picMkLst>
        </pc:picChg>
        <pc:cxnChg chg="add mod">
          <ac:chgData name="中西 広大" userId="d24359fd220c3524" providerId="LiveId" clId="{6C07B1A9-2F6C-4A81-9B25-3D38D0934078}" dt="2023-07-13T08:08:04.212" v="1015" actId="1076"/>
          <ac:cxnSpMkLst>
            <pc:docMk/>
            <pc:sldMk cId="437597462" sldId="262"/>
            <ac:cxnSpMk id="4" creationId="{9618C354-C9A3-3D4E-BD55-E527D16CBC0C}"/>
          </ac:cxnSpMkLst>
        </pc:cxnChg>
      </pc:sldChg>
      <pc:sldChg chg="addSp modSp mod">
        <pc:chgData name="中西 広大" userId="d24359fd220c3524" providerId="LiveId" clId="{6C07B1A9-2F6C-4A81-9B25-3D38D0934078}" dt="2023-07-13T08:07:57.267" v="1013" actId="1076"/>
        <pc:sldMkLst>
          <pc:docMk/>
          <pc:sldMk cId="3401925143" sldId="263"/>
        </pc:sldMkLst>
        <pc:spChg chg="mod">
          <ac:chgData name="中西 広大" userId="d24359fd220c3524" providerId="LiveId" clId="{6C07B1A9-2F6C-4A81-9B25-3D38D0934078}" dt="2023-07-13T07:59:43.292" v="850" actId="2711"/>
          <ac:spMkLst>
            <pc:docMk/>
            <pc:sldMk cId="3401925143" sldId="263"/>
            <ac:spMk id="2" creationId="{4B520CC6-8D34-CFAB-9225-114FC285BEE8}"/>
          </ac:spMkLst>
        </pc:spChg>
        <pc:spChg chg="mod">
          <ac:chgData name="中西 広大" userId="d24359fd220c3524" providerId="LiveId" clId="{6C07B1A9-2F6C-4A81-9B25-3D38D0934078}" dt="2023-07-13T06:56:11.616" v="62"/>
          <ac:spMkLst>
            <pc:docMk/>
            <pc:sldMk cId="3401925143" sldId="263"/>
            <ac:spMk id="3" creationId="{8C0666E5-3ACC-7BD7-558E-0A795B04E031}"/>
          </ac:spMkLst>
        </pc:spChg>
        <pc:cxnChg chg="add mod">
          <ac:chgData name="中西 広大" userId="d24359fd220c3524" providerId="LiveId" clId="{6C07B1A9-2F6C-4A81-9B25-3D38D0934078}" dt="2023-07-13T08:07:57.267" v="1013" actId="1076"/>
          <ac:cxnSpMkLst>
            <pc:docMk/>
            <pc:sldMk cId="3401925143" sldId="263"/>
            <ac:cxnSpMk id="4" creationId="{9D566F2E-5AB4-3E05-52B2-5590A0B6EC86}"/>
          </ac:cxnSpMkLst>
        </pc:cxnChg>
      </pc:sldChg>
      <pc:sldChg chg="addSp delSp modSp mod delDesignElem">
        <pc:chgData name="中西 広大" userId="d24359fd220c3524" providerId="LiveId" clId="{6C07B1A9-2F6C-4A81-9B25-3D38D0934078}" dt="2023-07-13T08:10:23.430" v="1022" actId="478"/>
        <pc:sldMkLst>
          <pc:docMk/>
          <pc:sldMk cId="3278710521" sldId="264"/>
        </pc:sldMkLst>
        <pc:spChg chg="mod">
          <ac:chgData name="中西 広大" userId="d24359fd220c3524" providerId="LiveId" clId="{6C07B1A9-2F6C-4A81-9B25-3D38D0934078}" dt="2023-07-13T07:03:17.554" v="169" actId="1076"/>
          <ac:spMkLst>
            <pc:docMk/>
            <pc:sldMk cId="3278710521" sldId="264"/>
            <ac:spMk id="2" creationId="{4B520CC6-8D34-CFAB-9225-114FC285BEE8}"/>
          </ac:spMkLst>
        </pc:spChg>
        <pc:spChg chg="mod">
          <ac:chgData name="中西 広大" userId="d24359fd220c3524" providerId="LiveId" clId="{6C07B1A9-2F6C-4A81-9B25-3D38D0934078}" dt="2023-07-13T07:20:50.220" v="484" actId="5793"/>
          <ac:spMkLst>
            <pc:docMk/>
            <pc:sldMk cId="3278710521" sldId="264"/>
            <ac:spMk id="15" creationId="{66A8F980-6DFE-D40E-70B2-177D3B98DEC3}"/>
          </ac:spMkLst>
        </pc:spChg>
        <pc:spChg chg="del">
          <ac:chgData name="中西 広大" userId="d24359fd220c3524" providerId="LiveId" clId="{6C07B1A9-2F6C-4A81-9B25-3D38D0934078}" dt="2023-07-13T06:56:11.616" v="62"/>
          <ac:spMkLst>
            <pc:docMk/>
            <pc:sldMk cId="3278710521" sldId="264"/>
            <ac:spMk id="36" creationId="{1E9986A5-A7D1-4022-BAC0-885FB7A141AE}"/>
          </ac:spMkLst>
        </pc:spChg>
        <pc:spChg chg="del">
          <ac:chgData name="中西 広大" userId="d24359fd220c3524" providerId="LiveId" clId="{6C07B1A9-2F6C-4A81-9B25-3D38D0934078}" dt="2023-07-13T06:56:11.616" v="62"/>
          <ac:spMkLst>
            <pc:docMk/>
            <pc:sldMk cId="3278710521" sldId="264"/>
            <ac:spMk id="37" creationId="{D2758DA7-6A89-49A1-B9F5-546D993242F8}"/>
          </ac:spMkLst>
        </pc:spChg>
        <pc:picChg chg="del mod">
          <ac:chgData name="中西 広大" userId="d24359fd220c3524" providerId="LiveId" clId="{6C07B1A9-2F6C-4A81-9B25-3D38D0934078}" dt="2023-07-13T08:10:23.430" v="1022" actId="478"/>
          <ac:picMkLst>
            <pc:docMk/>
            <pc:sldMk cId="3278710521" sldId="264"/>
            <ac:picMk id="6" creationId="{F387E029-B7CE-711C-A807-CE0EE8FFC7A5}"/>
          </ac:picMkLst>
        </pc:picChg>
        <pc:picChg chg="del mod">
          <ac:chgData name="中西 広大" userId="d24359fd220c3524" providerId="LiveId" clId="{6C07B1A9-2F6C-4A81-9B25-3D38D0934078}" dt="2023-07-13T08:10:06.679" v="1020" actId="478"/>
          <ac:picMkLst>
            <pc:docMk/>
            <pc:sldMk cId="3278710521" sldId="264"/>
            <ac:picMk id="10" creationId="{E9CB104F-72AB-9FEA-9262-D58F08DE0016}"/>
          </ac:picMkLst>
        </pc:picChg>
        <pc:picChg chg="mod">
          <ac:chgData name="中西 広大" userId="d24359fd220c3524" providerId="LiveId" clId="{6C07B1A9-2F6C-4A81-9B25-3D38D0934078}" dt="2023-07-13T08:10:17.360" v="1021" actId="14100"/>
          <ac:picMkLst>
            <pc:docMk/>
            <pc:sldMk cId="3278710521" sldId="264"/>
            <ac:picMk id="13" creationId="{FD2BCEB0-91DD-A272-F672-70B17DC7B89E}"/>
          </ac:picMkLst>
        </pc:picChg>
        <pc:cxnChg chg="add mod">
          <ac:chgData name="中西 広大" userId="d24359fd220c3524" providerId="LiveId" clId="{6C07B1A9-2F6C-4A81-9B25-3D38D0934078}" dt="2023-07-13T07:03:21.912" v="170" actId="1076"/>
          <ac:cxnSpMkLst>
            <pc:docMk/>
            <pc:sldMk cId="3278710521" sldId="264"/>
            <ac:cxnSpMk id="3" creationId="{D3D163E6-B28E-5CD0-CBE1-3C44502C3666}"/>
          </ac:cxnSpMkLst>
        </pc:cxnChg>
      </pc:sldChg>
      <pc:sldChg chg="addSp delSp modSp mod modAnim">
        <pc:chgData name="中西 広大" userId="d24359fd220c3524" providerId="LiveId" clId="{6C07B1A9-2F6C-4A81-9B25-3D38D0934078}" dt="2023-07-13T07:35:54.037" v="745" actId="20577"/>
        <pc:sldMkLst>
          <pc:docMk/>
          <pc:sldMk cId="1800466554" sldId="265"/>
        </pc:sldMkLst>
        <pc:spChg chg="del mod">
          <ac:chgData name="中西 広大" userId="d24359fd220c3524" providerId="LiveId" clId="{6C07B1A9-2F6C-4A81-9B25-3D38D0934078}" dt="2023-07-13T07:21:13.703" v="485" actId="478"/>
          <ac:spMkLst>
            <pc:docMk/>
            <pc:sldMk cId="1800466554" sldId="265"/>
            <ac:spMk id="2" creationId="{4B520CC6-8D34-CFAB-9225-114FC285BEE8}"/>
          </ac:spMkLst>
        </pc:spChg>
        <pc:spChg chg="mod">
          <ac:chgData name="中西 広大" userId="d24359fd220c3524" providerId="LiveId" clId="{6C07B1A9-2F6C-4A81-9B25-3D38D0934078}" dt="2023-07-13T07:35:54.037" v="745" actId="20577"/>
          <ac:spMkLst>
            <pc:docMk/>
            <pc:sldMk cId="1800466554" sldId="265"/>
            <ac:spMk id="3" creationId="{8C0666E5-3ACC-7BD7-558E-0A795B04E031}"/>
          </ac:spMkLst>
        </pc:spChg>
        <pc:spChg chg="add del mod">
          <ac:chgData name="中西 広大" userId="d24359fd220c3524" providerId="LiveId" clId="{6C07B1A9-2F6C-4A81-9B25-3D38D0934078}" dt="2023-07-13T07:21:16.764" v="487" actId="478"/>
          <ac:spMkLst>
            <pc:docMk/>
            <pc:sldMk cId="1800466554" sldId="265"/>
            <ac:spMk id="5" creationId="{3476A949-4CBF-8F2D-7C0E-DC1A945A4FEC}"/>
          </ac:spMkLst>
        </pc:spChg>
        <pc:spChg chg="add mod">
          <ac:chgData name="中西 広大" userId="d24359fd220c3524" providerId="LiveId" clId="{6C07B1A9-2F6C-4A81-9B25-3D38D0934078}" dt="2023-07-13T07:23:51.980" v="520" actId="1076"/>
          <ac:spMkLst>
            <pc:docMk/>
            <pc:sldMk cId="1800466554" sldId="265"/>
            <ac:spMk id="7" creationId="{BCBC9B0F-A6D9-5458-E9DB-27EBEFA7BDE8}"/>
          </ac:spMkLst>
        </pc:spChg>
        <pc:picChg chg="mod">
          <ac:chgData name="中西 広大" userId="d24359fd220c3524" providerId="LiveId" clId="{6C07B1A9-2F6C-4A81-9B25-3D38D0934078}" dt="2023-07-13T07:29:00.498" v="634" actId="1076"/>
          <ac:picMkLst>
            <pc:docMk/>
            <pc:sldMk cId="1800466554" sldId="265"/>
            <ac:picMk id="6" creationId="{B058C21A-7CBF-C838-DD25-9C649591C7BE}"/>
          </ac:picMkLst>
        </pc:picChg>
        <pc:picChg chg="mod">
          <ac:chgData name="中西 広大" userId="d24359fd220c3524" providerId="LiveId" clId="{6C07B1A9-2F6C-4A81-9B25-3D38D0934078}" dt="2023-07-13T07:29:04.468" v="636" actId="1076"/>
          <ac:picMkLst>
            <pc:docMk/>
            <pc:sldMk cId="1800466554" sldId="265"/>
            <ac:picMk id="10" creationId="{4BB396A2-E842-4FDA-4A1C-64AD7B028E67}"/>
          </ac:picMkLst>
        </pc:picChg>
        <pc:picChg chg="mod">
          <ac:chgData name="中西 広大" userId="d24359fd220c3524" providerId="LiveId" clId="{6C07B1A9-2F6C-4A81-9B25-3D38D0934078}" dt="2023-07-13T07:29:02.648" v="635" actId="1076"/>
          <ac:picMkLst>
            <pc:docMk/>
            <pc:sldMk cId="1800466554" sldId="265"/>
            <ac:picMk id="13" creationId="{C84413DE-CC01-F9EA-E5C5-D076BB2096FA}"/>
          </ac:picMkLst>
        </pc:picChg>
        <pc:cxnChg chg="add mod">
          <ac:chgData name="中西 広大" userId="d24359fd220c3524" providerId="LiveId" clId="{6C07B1A9-2F6C-4A81-9B25-3D38D0934078}" dt="2023-07-13T07:24:46.169" v="522" actId="1076"/>
          <ac:cxnSpMkLst>
            <pc:docMk/>
            <pc:sldMk cId="1800466554" sldId="265"/>
            <ac:cxnSpMk id="8" creationId="{53028068-55D9-62E3-DEF7-F7BAA413EA75}"/>
          </ac:cxnSpMkLst>
        </pc:cxnChg>
      </pc:sldChg>
      <pc:sldChg chg="new del">
        <pc:chgData name="中西 広大" userId="d24359fd220c3524" providerId="LiveId" clId="{6C07B1A9-2F6C-4A81-9B25-3D38D0934078}" dt="2023-07-13T07:28:52.714" v="633" actId="47"/>
        <pc:sldMkLst>
          <pc:docMk/>
          <pc:sldMk cId="2742449350" sldId="266"/>
        </pc:sldMkLst>
      </pc:sldChg>
    </pc:docChg>
  </pc:docChgLst>
  <pc:docChgLst>
    <pc:chgData name="ゲスト ユーザー" providerId="Windows Live" clId="Web-{B6E90331-1ED3-4937-ACAF-1C5272319340}"/>
    <pc:docChg chg="modSld">
      <pc:chgData name="ゲスト ユーザー" userId="" providerId="Windows Live" clId="Web-{B6E90331-1ED3-4937-ACAF-1C5272319340}" dt="2023-07-13T10:13:38.995" v="0"/>
      <pc:docMkLst>
        <pc:docMk/>
      </pc:docMkLst>
      <pc:sldChg chg="modTransition">
        <pc:chgData name="ゲスト ユーザー" userId="" providerId="Windows Live" clId="Web-{B6E90331-1ED3-4937-ACAF-1C5272319340}" dt="2023-07-13T10:13:38.995" v="0"/>
        <pc:sldMkLst>
          <pc:docMk/>
          <pc:sldMk cId="1197347378" sldId="260"/>
        </pc:sldMkLst>
      </pc:sldChg>
    </pc:docChg>
  </pc:docChgLst>
  <pc:docChgLst>
    <pc:chgData name="中西 広大" userId="b8c2f4280ba3994e" providerId="Windows Live" clId="Web-{586FBD57-9819-44E3-A567-83B0A820F20A}"/>
    <pc:docChg chg="modSld">
      <pc:chgData name="中西 広大" userId="b8c2f4280ba3994e" providerId="Windows Live" clId="Web-{586FBD57-9819-44E3-A567-83B0A820F20A}" dt="2023-07-20T10:42:05.841" v="252"/>
      <pc:docMkLst>
        <pc:docMk/>
      </pc:docMkLst>
      <pc:sldChg chg="modNotes">
        <pc:chgData name="中西 広大" userId="b8c2f4280ba3994e" providerId="Windows Live" clId="Web-{586FBD57-9819-44E3-A567-83B0A820F20A}" dt="2023-07-20T09:44:21.744" v="82"/>
        <pc:sldMkLst>
          <pc:docMk/>
          <pc:sldMk cId="85688066" sldId="256"/>
        </pc:sldMkLst>
      </pc:sldChg>
      <pc:sldChg chg="modSp modNotes">
        <pc:chgData name="中西 広大" userId="b8c2f4280ba3994e" providerId="Windows Live" clId="Web-{586FBD57-9819-44E3-A567-83B0A820F20A}" dt="2023-07-20T10:42:05.841" v="252"/>
        <pc:sldMkLst>
          <pc:docMk/>
          <pc:sldMk cId="437597462" sldId="262"/>
        </pc:sldMkLst>
        <pc:spChg chg="mod">
          <ac:chgData name="中西 広大" userId="b8c2f4280ba3994e" providerId="Windows Live" clId="Web-{586FBD57-9819-44E3-A567-83B0A820F20A}" dt="2023-07-20T10:41:43.246" v="240" actId="14100"/>
          <ac:spMkLst>
            <pc:docMk/>
            <pc:sldMk cId="437597462" sldId="262"/>
            <ac:spMk id="3" creationId="{8C0666E5-3ACC-7BD7-558E-0A795B04E031}"/>
          </ac:spMkLst>
        </pc:spChg>
      </pc:sldChg>
      <pc:sldChg chg="addSp delSp modSp mod modShow">
        <pc:chgData name="中西 広大" userId="b8c2f4280ba3994e" providerId="Windows Live" clId="Web-{586FBD57-9819-44E3-A567-83B0A820F20A}" dt="2023-07-20T09:37:28.887" v="31" actId="14100"/>
        <pc:sldMkLst>
          <pc:docMk/>
          <pc:sldMk cId="1800466554" sldId="265"/>
        </pc:sldMkLst>
        <pc:spChg chg="del mod">
          <ac:chgData name="中西 広大" userId="b8c2f4280ba3994e" providerId="Windows Live" clId="Web-{586FBD57-9819-44E3-A567-83B0A820F20A}" dt="2023-07-20T09:24:23.596" v="2"/>
          <ac:spMkLst>
            <pc:docMk/>
            <pc:sldMk cId="1800466554" sldId="265"/>
            <ac:spMk id="6" creationId="{9E32D7D6-DE6C-7F3F-D19C-7CF2095E37FB}"/>
          </ac:spMkLst>
        </pc:spChg>
        <pc:picChg chg="mod">
          <ac:chgData name="中西 広大" userId="b8c2f4280ba3994e" providerId="Windows Live" clId="Web-{586FBD57-9819-44E3-A567-83B0A820F20A}" dt="2023-07-20T09:37:11.433" v="28" actId="1076"/>
          <ac:picMkLst>
            <pc:docMk/>
            <pc:sldMk cId="1800466554" sldId="265"/>
            <ac:picMk id="2" creationId="{2D4B85EF-338A-A0AF-0915-2E622617C0BB}"/>
          </ac:picMkLst>
        </pc:picChg>
        <pc:picChg chg="mod">
          <ac:chgData name="中西 広大" userId="b8c2f4280ba3994e" providerId="Windows Live" clId="Web-{586FBD57-9819-44E3-A567-83B0A820F20A}" dt="2023-07-20T09:37:22.621" v="30" actId="14100"/>
          <ac:picMkLst>
            <pc:docMk/>
            <pc:sldMk cId="1800466554" sldId="265"/>
            <ac:picMk id="4" creationId="{C1D7AA55-1E25-064E-D0F2-05A1ED0678E3}"/>
          </ac:picMkLst>
        </pc:picChg>
        <pc:picChg chg="mod">
          <ac:chgData name="中西 広大" userId="b8c2f4280ba3994e" providerId="Windows Live" clId="Web-{586FBD57-9819-44E3-A567-83B0A820F20A}" dt="2023-07-20T09:37:28.887" v="31" actId="14100"/>
          <ac:picMkLst>
            <pc:docMk/>
            <pc:sldMk cId="1800466554" sldId="265"/>
            <ac:picMk id="5" creationId="{0FE57539-3E14-4849-DF43-7DF5B88995A2}"/>
          </ac:picMkLst>
        </pc:picChg>
        <pc:picChg chg="add mod">
          <ac:chgData name="中西 広大" userId="b8c2f4280ba3994e" providerId="Windows Live" clId="Web-{586FBD57-9819-44E3-A567-83B0A820F20A}" dt="2023-07-20T09:37:03.371" v="26" actId="14100"/>
          <ac:picMkLst>
            <pc:docMk/>
            <pc:sldMk cId="1800466554" sldId="265"/>
            <ac:picMk id="9" creationId="{529C8A54-8C30-0BE9-2FFE-CF91E9BD3EF6}"/>
          </ac:picMkLst>
        </pc:picChg>
      </pc:sldChg>
    </pc:docChg>
  </pc:docChgLst>
  <pc:docChgLst>
    <pc:chgData name="澤田 実優" userId="fda8a07cb3de2707" providerId="Windows Live" clId="Web-{BED6A7EB-2180-4641-A6B0-D3F06D62EA26}"/>
    <pc:docChg chg="modSld">
      <pc:chgData name="澤田 実優" userId="fda8a07cb3de2707" providerId="Windows Live" clId="Web-{BED6A7EB-2180-4641-A6B0-D3F06D62EA26}" dt="2023-07-20T10:49:50.284" v="139" actId="1076"/>
      <pc:docMkLst>
        <pc:docMk/>
      </pc:docMkLst>
      <pc:sldChg chg="modSp">
        <pc:chgData name="澤田 実優" userId="fda8a07cb3de2707" providerId="Windows Live" clId="Web-{BED6A7EB-2180-4641-A6B0-D3F06D62EA26}" dt="2023-07-20T10:49:50.284" v="139" actId="1076"/>
        <pc:sldMkLst>
          <pc:docMk/>
          <pc:sldMk cId="4134745470" sldId="259"/>
        </pc:sldMkLst>
        <pc:picChg chg="mod">
          <ac:chgData name="澤田 実優" userId="fda8a07cb3de2707" providerId="Windows Live" clId="Web-{BED6A7EB-2180-4641-A6B0-D3F06D62EA26}" dt="2023-07-20T10:49:50.284" v="139" actId="1076"/>
          <ac:picMkLst>
            <pc:docMk/>
            <pc:sldMk cId="4134745470" sldId="259"/>
            <ac:picMk id="9" creationId="{1840D65E-CAA3-BEA8-29F8-03CB1E8F34EE}"/>
          </ac:picMkLst>
        </pc:picChg>
      </pc:sldChg>
      <pc:sldChg chg="modSp">
        <pc:chgData name="澤田 実優" userId="fda8a07cb3de2707" providerId="Windows Live" clId="Web-{BED6A7EB-2180-4641-A6B0-D3F06D62EA26}" dt="2023-07-20T10:47:37.265" v="138" actId="14100"/>
        <pc:sldMkLst>
          <pc:docMk/>
          <pc:sldMk cId="1197347378" sldId="260"/>
        </pc:sldMkLst>
        <pc:picChg chg="mod">
          <ac:chgData name="澤田 実優" userId="fda8a07cb3de2707" providerId="Windows Live" clId="Web-{BED6A7EB-2180-4641-A6B0-D3F06D62EA26}" dt="2023-07-20T10:47:37.265" v="138" actId="14100"/>
          <ac:picMkLst>
            <pc:docMk/>
            <pc:sldMk cId="1197347378" sldId="260"/>
            <ac:picMk id="5" creationId="{05975524-CF80-51EE-5452-DBFCAFDA1936}"/>
          </ac:picMkLst>
        </pc:picChg>
        <pc:picChg chg="mod">
          <ac:chgData name="澤田 実優" userId="fda8a07cb3de2707" providerId="Windows Live" clId="Web-{BED6A7EB-2180-4641-A6B0-D3F06D62EA26}" dt="2023-07-20T10:47:19.749" v="135" actId="14100"/>
          <ac:picMkLst>
            <pc:docMk/>
            <pc:sldMk cId="1197347378" sldId="260"/>
            <ac:picMk id="9" creationId="{0950A64E-96F2-50C6-4359-C16A15C52998}"/>
          </ac:picMkLst>
        </pc:picChg>
        <pc:picChg chg="mod">
          <ac:chgData name="澤田 実優" userId="fda8a07cb3de2707" providerId="Windows Live" clId="Web-{BED6A7EB-2180-4641-A6B0-D3F06D62EA26}" dt="2023-07-20T10:47:31.078" v="137" actId="14100"/>
          <ac:picMkLst>
            <pc:docMk/>
            <pc:sldMk cId="1197347378" sldId="260"/>
            <ac:picMk id="13" creationId="{9333E40E-DE92-B004-2440-03FD8492487D}"/>
          </ac:picMkLst>
        </pc:picChg>
        <pc:picChg chg="mod">
          <ac:chgData name="澤田 実優" userId="fda8a07cb3de2707" providerId="Windows Live" clId="Web-{BED6A7EB-2180-4641-A6B0-D3F06D62EA26}" dt="2023-07-20T10:47:24.406" v="136" actId="14100"/>
          <ac:picMkLst>
            <pc:docMk/>
            <pc:sldMk cId="1197347378" sldId="260"/>
            <ac:picMk id="15" creationId="{5E2DAFDB-4555-151C-6C52-E010069461BF}"/>
          </ac:picMkLst>
        </pc:picChg>
      </pc:sldChg>
      <pc:sldChg chg="modSp">
        <pc:chgData name="澤田 実優" userId="fda8a07cb3de2707" providerId="Windows Live" clId="Web-{BED6A7EB-2180-4641-A6B0-D3F06D62EA26}" dt="2023-07-20T10:20:35.375" v="17" actId="20577"/>
        <pc:sldMkLst>
          <pc:docMk/>
          <pc:sldMk cId="1228818545" sldId="261"/>
        </pc:sldMkLst>
        <pc:spChg chg="mod">
          <ac:chgData name="澤田 実優" userId="fda8a07cb3de2707" providerId="Windows Live" clId="Web-{BED6A7EB-2180-4641-A6B0-D3F06D62EA26}" dt="2023-07-20T10:20:35.375" v="17" actId="20577"/>
          <ac:spMkLst>
            <pc:docMk/>
            <pc:sldMk cId="1228818545" sldId="261"/>
            <ac:spMk id="3" creationId="{8C0666E5-3ACC-7BD7-558E-0A795B04E031}"/>
          </ac:spMkLst>
        </pc:spChg>
        <pc:picChg chg="mod">
          <ac:chgData name="澤田 実優" userId="fda8a07cb3de2707" providerId="Windows Live" clId="Web-{BED6A7EB-2180-4641-A6B0-D3F06D62EA26}" dt="2023-07-20T10:07:48.151" v="1" actId="14100"/>
          <ac:picMkLst>
            <pc:docMk/>
            <pc:sldMk cId="1228818545" sldId="261"/>
            <ac:picMk id="8" creationId="{BA360330-B66B-535C-F6DF-2867CFB45B91}"/>
          </ac:picMkLst>
        </pc:picChg>
      </pc:sldChg>
      <pc:sldChg chg="modNotes">
        <pc:chgData name="澤田 実優" userId="fda8a07cb3de2707" providerId="Windows Live" clId="Web-{BED6A7EB-2180-4641-A6B0-D3F06D62EA26}" dt="2023-07-20T10:39:17.671" v="127"/>
        <pc:sldMkLst>
          <pc:docMk/>
          <pc:sldMk cId="437597462" sldId="262"/>
        </pc:sldMkLst>
      </pc:sldChg>
      <pc:sldChg chg="modSp">
        <pc:chgData name="澤田 実優" userId="fda8a07cb3de2707" providerId="Windows Live" clId="Web-{BED6A7EB-2180-4641-A6B0-D3F06D62EA26}" dt="2023-07-20T10:45:33.824" v="134" actId="1076"/>
        <pc:sldMkLst>
          <pc:docMk/>
          <pc:sldMk cId="1800466554" sldId="265"/>
        </pc:sldMkLst>
        <pc:picChg chg="mod">
          <ac:chgData name="澤田 実優" userId="fda8a07cb3de2707" providerId="Windows Live" clId="Web-{BED6A7EB-2180-4641-A6B0-D3F06D62EA26}" dt="2023-07-20T10:45:33.824" v="134" actId="1076"/>
          <ac:picMkLst>
            <pc:docMk/>
            <pc:sldMk cId="1800466554" sldId="265"/>
            <ac:picMk id="2" creationId="{2D4B85EF-338A-A0AF-0915-2E622617C0BB}"/>
          </ac:picMkLst>
        </pc:picChg>
        <pc:picChg chg="mod">
          <ac:chgData name="澤田 実優" userId="fda8a07cb3de2707" providerId="Windows Live" clId="Web-{BED6A7EB-2180-4641-A6B0-D3F06D62EA26}" dt="2023-07-20T10:45:15.558" v="131" actId="14100"/>
          <ac:picMkLst>
            <pc:docMk/>
            <pc:sldMk cId="1800466554" sldId="265"/>
            <ac:picMk id="4" creationId="{C1D7AA55-1E25-064E-D0F2-05A1ED0678E3}"/>
          </ac:picMkLst>
        </pc:picChg>
        <pc:picChg chg="mod">
          <ac:chgData name="澤田 実優" userId="fda8a07cb3de2707" providerId="Windows Live" clId="Web-{BED6A7EB-2180-4641-A6B0-D3F06D62EA26}" dt="2023-07-20T10:45:03.495" v="129" actId="1076"/>
          <ac:picMkLst>
            <pc:docMk/>
            <pc:sldMk cId="1800466554" sldId="265"/>
            <ac:picMk id="5" creationId="{0FE57539-3E14-4849-DF43-7DF5B88995A2}"/>
          </ac:picMkLst>
        </pc:picChg>
        <pc:picChg chg="mod">
          <ac:chgData name="澤田 実優" userId="fda8a07cb3de2707" providerId="Windows Live" clId="Web-{BED6A7EB-2180-4641-A6B0-D3F06D62EA26}" dt="2023-07-20T10:45:26.215" v="133" actId="14100"/>
          <ac:picMkLst>
            <pc:docMk/>
            <pc:sldMk cId="1800466554" sldId="265"/>
            <ac:picMk id="9" creationId="{529C8A54-8C30-0BE9-2FFE-CF91E9BD3EF6}"/>
          </ac:picMkLst>
        </pc:picChg>
      </pc:sldChg>
    </pc:docChg>
  </pc:docChgLst>
  <pc:docChgLst>
    <pc:chgData name="中西 広大" userId="d24359fd220c3524" providerId="Windows Live" clId="Web-{0B1A31DA-42ED-43FF-9843-3DA668C835D4}"/>
    <pc:docChg chg="modSld">
      <pc:chgData name="中西 広大" userId="d24359fd220c3524" providerId="Windows Live" clId="Web-{0B1A31DA-42ED-43FF-9843-3DA668C835D4}" dt="2023-07-13T10:45:21.392" v="91" actId="14100"/>
      <pc:docMkLst>
        <pc:docMk/>
      </pc:docMkLst>
      <pc:sldChg chg="modSp">
        <pc:chgData name="中西 広大" userId="d24359fd220c3524" providerId="Windows Live" clId="Web-{0B1A31DA-42ED-43FF-9843-3DA668C835D4}" dt="2023-07-13T10:45:21.392" v="91" actId="14100"/>
        <pc:sldMkLst>
          <pc:docMk/>
          <pc:sldMk cId="2680092300" sldId="258"/>
        </pc:sldMkLst>
        <pc:picChg chg="mod">
          <ac:chgData name="中西 広大" userId="d24359fd220c3524" providerId="Windows Live" clId="Web-{0B1A31DA-42ED-43FF-9843-3DA668C835D4}" dt="2023-07-13T10:45:21.392" v="91" actId="14100"/>
          <ac:picMkLst>
            <pc:docMk/>
            <pc:sldMk cId="2680092300" sldId="258"/>
            <ac:picMk id="7" creationId="{B758F71C-E636-0980-0C2F-B3D412542E40}"/>
          </ac:picMkLst>
        </pc:picChg>
      </pc:sldChg>
      <pc:sldChg chg="modSp">
        <pc:chgData name="中西 広大" userId="d24359fd220c3524" providerId="Windows Live" clId="Web-{0B1A31DA-42ED-43FF-9843-3DA668C835D4}" dt="2023-07-13T09:48:57.264" v="5" actId="20577"/>
        <pc:sldMkLst>
          <pc:docMk/>
          <pc:sldMk cId="1228818545" sldId="261"/>
        </pc:sldMkLst>
        <pc:spChg chg="mod">
          <ac:chgData name="中西 広大" userId="d24359fd220c3524" providerId="Windows Live" clId="Web-{0B1A31DA-42ED-43FF-9843-3DA668C835D4}" dt="2023-07-13T09:48:57.264" v="5" actId="20577"/>
          <ac:spMkLst>
            <pc:docMk/>
            <pc:sldMk cId="1228818545" sldId="261"/>
            <ac:spMk id="3" creationId="{8C0666E5-3ACC-7BD7-558E-0A795B04E031}"/>
          </ac:spMkLst>
        </pc:spChg>
      </pc:sldChg>
      <pc:sldChg chg="addSp delSp modSp">
        <pc:chgData name="中西 広大" userId="d24359fd220c3524" providerId="Windows Live" clId="Web-{0B1A31DA-42ED-43FF-9843-3DA668C835D4}" dt="2023-07-13T10:14:13.590" v="51" actId="14100"/>
        <pc:sldMkLst>
          <pc:docMk/>
          <pc:sldMk cId="437597462" sldId="262"/>
        </pc:sldMkLst>
        <pc:spChg chg="mod">
          <ac:chgData name="中西 広大" userId="d24359fd220c3524" providerId="Windows Live" clId="Web-{0B1A31DA-42ED-43FF-9843-3DA668C835D4}" dt="2023-07-13T09:47:28.028" v="0" actId="14100"/>
          <ac:spMkLst>
            <pc:docMk/>
            <pc:sldMk cId="437597462" sldId="262"/>
            <ac:spMk id="2" creationId="{4B520CC6-8D34-CFAB-9225-114FC285BEE8}"/>
          </ac:spMkLst>
        </pc:spChg>
        <pc:spChg chg="mod">
          <ac:chgData name="中西 広大" userId="d24359fd220c3524" providerId="Windows Live" clId="Web-{0B1A31DA-42ED-43FF-9843-3DA668C835D4}" dt="2023-07-13T10:11:36.040" v="48" actId="1076"/>
          <ac:spMkLst>
            <pc:docMk/>
            <pc:sldMk cId="437597462" sldId="262"/>
            <ac:spMk id="3" creationId="{8C0666E5-3ACC-7BD7-558E-0A795B04E031}"/>
          </ac:spMkLst>
        </pc:spChg>
        <pc:picChg chg="add del mod">
          <ac:chgData name="中西 広大" userId="d24359fd220c3524" providerId="Windows Live" clId="Web-{0B1A31DA-42ED-43FF-9843-3DA668C835D4}" dt="2023-07-13T10:06:10.065" v="40"/>
          <ac:picMkLst>
            <pc:docMk/>
            <pc:sldMk cId="437597462" sldId="262"/>
            <ac:picMk id="5" creationId="{968ADBBF-C7F7-26E7-E114-F23C983A46A0}"/>
          </ac:picMkLst>
        </pc:picChg>
        <pc:picChg chg="add mod">
          <ac:chgData name="中西 広大" userId="d24359fd220c3524" providerId="Windows Live" clId="Web-{0B1A31DA-42ED-43FF-9843-3DA668C835D4}" dt="2023-07-13T10:14:13.590" v="51" actId="14100"/>
          <ac:picMkLst>
            <pc:docMk/>
            <pc:sldMk cId="437597462" sldId="262"/>
            <ac:picMk id="6" creationId="{23535B72-6ED8-3222-8C67-2C914607052A}"/>
          </ac:picMkLst>
        </pc:picChg>
        <pc:cxnChg chg="mod">
          <ac:chgData name="中西 広大" userId="d24359fd220c3524" providerId="Windows Live" clId="Web-{0B1A31DA-42ED-43FF-9843-3DA668C835D4}" dt="2023-07-13T09:47:34.247" v="2" actId="14100"/>
          <ac:cxnSpMkLst>
            <pc:docMk/>
            <pc:sldMk cId="437597462" sldId="262"/>
            <ac:cxnSpMk id="4" creationId="{9618C354-C9A3-3D4E-BD55-E527D16CBC0C}"/>
          </ac:cxnSpMkLst>
        </pc:cxnChg>
      </pc:sldChg>
      <pc:sldChg chg="modSp">
        <pc:chgData name="中西 広大" userId="d24359fd220c3524" providerId="Windows Live" clId="Web-{0B1A31DA-42ED-43FF-9843-3DA668C835D4}" dt="2023-07-13T10:03:22.624" v="38" actId="20577"/>
        <pc:sldMkLst>
          <pc:docMk/>
          <pc:sldMk cId="3278710521" sldId="264"/>
        </pc:sldMkLst>
        <pc:spChg chg="mod">
          <ac:chgData name="中西 広大" userId="d24359fd220c3524" providerId="Windows Live" clId="Web-{0B1A31DA-42ED-43FF-9843-3DA668C835D4}" dt="2023-07-13T10:03:22.624" v="38" actId="20577"/>
          <ac:spMkLst>
            <pc:docMk/>
            <pc:sldMk cId="3278710521" sldId="264"/>
            <ac:spMk id="15" creationId="{66A8F980-6DFE-D40E-70B2-177D3B98DEC3}"/>
          </ac:spMkLst>
        </pc:spChg>
      </pc:sldChg>
      <pc:sldChg chg="addSp delSp modSp">
        <pc:chgData name="中西 広大" userId="d24359fd220c3524" providerId="Windows Live" clId="Web-{0B1A31DA-42ED-43FF-9843-3DA668C835D4}" dt="2023-07-13T10:39:10.885" v="86" actId="14100"/>
        <pc:sldMkLst>
          <pc:docMk/>
          <pc:sldMk cId="1800466554" sldId="265"/>
        </pc:sldMkLst>
        <pc:picChg chg="add mod">
          <ac:chgData name="中西 広大" userId="d24359fd220c3524" providerId="Windows Live" clId="Web-{0B1A31DA-42ED-43FF-9843-3DA668C835D4}" dt="2023-07-13T10:39:10.885" v="86" actId="14100"/>
          <ac:picMkLst>
            <pc:docMk/>
            <pc:sldMk cId="1800466554" sldId="265"/>
            <ac:picMk id="2" creationId="{2D4B85EF-338A-A0AF-0915-2E622617C0BB}"/>
          </ac:picMkLst>
        </pc:picChg>
        <pc:picChg chg="add mod">
          <ac:chgData name="中西 広大" userId="d24359fd220c3524" providerId="Windows Live" clId="Web-{0B1A31DA-42ED-43FF-9843-3DA668C835D4}" dt="2023-07-13T10:38:38.619" v="82" actId="14100"/>
          <ac:picMkLst>
            <pc:docMk/>
            <pc:sldMk cId="1800466554" sldId="265"/>
            <ac:picMk id="4" creationId="{C1D7AA55-1E25-064E-D0F2-05A1ED0678E3}"/>
          </ac:picMkLst>
        </pc:picChg>
        <pc:picChg chg="add mod">
          <ac:chgData name="中西 広大" userId="d24359fd220c3524" providerId="Windows Live" clId="Web-{0B1A31DA-42ED-43FF-9843-3DA668C835D4}" dt="2023-07-13T10:37:18.211" v="76" actId="1076"/>
          <ac:picMkLst>
            <pc:docMk/>
            <pc:sldMk cId="1800466554" sldId="265"/>
            <ac:picMk id="5" creationId="{0FE57539-3E14-4849-DF43-7DF5B88995A2}"/>
          </ac:picMkLst>
        </pc:picChg>
        <pc:picChg chg="del mod">
          <ac:chgData name="中西 広大" userId="d24359fd220c3524" providerId="Windows Live" clId="Web-{0B1A31DA-42ED-43FF-9843-3DA668C835D4}" dt="2023-07-13T10:32:52.065" v="53"/>
          <ac:picMkLst>
            <pc:docMk/>
            <pc:sldMk cId="1800466554" sldId="265"/>
            <ac:picMk id="6" creationId="{B058C21A-7CBF-C838-DD25-9C649591C7BE}"/>
          </ac:picMkLst>
        </pc:picChg>
        <pc:picChg chg="del">
          <ac:chgData name="中西 広大" userId="d24359fd220c3524" providerId="Windows Live" clId="Web-{0B1A31DA-42ED-43FF-9843-3DA668C835D4}" dt="2023-07-13T10:35:02.489" v="56"/>
          <ac:picMkLst>
            <pc:docMk/>
            <pc:sldMk cId="1800466554" sldId="265"/>
            <ac:picMk id="10" creationId="{4BB396A2-E842-4FDA-4A1C-64AD7B028E67}"/>
          </ac:picMkLst>
        </pc:picChg>
        <pc:picChg chg="del">
          <ac:chgData name="中西 広大" userId="d24359fd220c3524" providerId="Windows Live" clId="Web-{0B1A31DA-42ED-43FF-9843-3DA668C835D4}" dt="2023-07-13T10:35:05.646" v="57"/>
          <ac:picMkLst>
            <pc:docMk/>
            <pc:sldMk cId="1800466554" sldId="265"/>
            <ac:picMk id="13" creationId="{C84413DE-CC01-F9EA-E5C5-D076BB2096FA}"/>
          </ac:picMkLst>
        </pc:picChg>
      </pc:sldChg>
    </pc:docChg>
  </pc:docChgLst>
  <pc:docChgLst>
    <pc:chgData name="ゲスト ユーザー" providerId="Windows Live" clId="Web-{D5010398-0531-44EF-903A-B61CACA13C28}"/>
    <pc:docChg chg="modSld">
      <pc:chgData name="ゲスト ユーザー" userId="" providerId="Windows Live" clId="Web-{D5010398-0531-44EF-903A-B61CACA13C28}" dt="2023-07-13T10:55:41.145" v="80" actId="1076"/>
      <pc:docMkLst>
        <pc:docMk/>
      </pc:docMkLst>
      <pc:sldChg chg="addSp delSp modSp mod setBg">
        <pc:chgData name="ゲスト ユーザー" userId="" providerId="Windows Live" clId="Web-{D5010398-0531-44EF-903A-B61CACA13C28}" dt="2023-07-13T10:46:06.085" v="22"/>
        <pc:sldMkLst>
          <pc:docMk/>
          <pc:sldMk cId="2680092300" sldId="258"/>
        </pc:sldMkLst>
        <pc:picChg chg="add mod">
          <ac:chgData name="ゲスト ユーザー" userId="" providerId="Windows Live" clId="Web-{D5010398-0531-44EF-903A-B61CACA13C28}" dt="2023-07-13T10:39:59.154" v="12" actId="1076"/>
          <ac:picMkLst>
            <pc:docMk/>
            <pc:sldMk cId="2680092300" sldId="258"/>
            <ac:picMk id="5" creationId="{07C9BEDC-F106-01FC-BA9D-7B872E4AF2DE}"/>
          </ac:picMkLst>
        </pc:picChg>
        <pc:picChg chg="add del mod">
          <ac:chgData name="ゲスト ユーザー" userId="" providerId="Windows Live" clId="Web-{D5010398-0531-44EF-903A-B61CACA13C28}" dt="2023-07-13T10:41:22.937" v="19"/>
          <ac:picMkLst>
            <pc:docMk/>
            <pc:sldMk cId="2680092300" sldId="258"/>
            <ac:picMk id="6" creationId="{455336D9-E492-7383-ED6E-9540EE0773C7}"/>
          </ac:picMkLst>
        </pc:picChg>
        <pc:picChg chg="add mod">
          <ac:chgData name="ゲスト ユーザー" userId="" providerId="Windows Live" clId="Web-{D5010398-0531-44EF-903A-B61CACA13C28}" dt="2023-07-13T10:46:06.085" v="22"/>
          <ac:picMkLst>
            <pc:docMk/>
            <pc:sldMk cId="2680092300" sldId="258"/>
            <ac:picMk id="7" creationId="{B758F71C-E636-0980-0C2F-B3D412542E40}"/>
          </ac:picMkLst>
        </pc:picChg>
      </pc:sldChg>
      <pc:sldChg chg="modSp">
        <pc:chgData name="ゲスト ユーザー" userId="" providerId="Windows Live" clId="Web-{D5010398-0531-44EF-903A-B61CACA13C28}" dt="2023-07-13T10:55:41.145" v="80" actId="1076"/>
        <pc:sldMkLst>
          <pc:docMk/>
          <pc:sldMk cId="1228818545" sldId="261"/>
        </pc:sldMkLst>
        <pc:picChg chg="mod">
          <ac:chgData name="ゲスト ユーザー" userId="" providerId="Windows Live" clId="Web-{D5010398-0531-44EF-903A-B61CACA13C28}" dt="2023-07-13T10:54:47.941" v="72" actId="1076"/>
          <ac:picMkLst>
            <pc:docMk/>
            <pc:sldMk cId="1228818545" sldId="261"/>
            <ac:picMk id="5" creationId="{C937658F-9C72-BF37-76BF-BA49549B13C6}"/>
          </ac:picMkLst>
        </pc:picChg>
        <pc:picChg chg="mod">
          <ac:chgData name="ゲスト ユーザー" userId="" providerId="Windows Live" clId="Web-{D5010398-0531-44EF-903A-B61CACA13C28}" dt="2023-07-13T10:55:34.301" v="79" actId="1076"/>
          <ac:picMkLst>
            <pc:docMk/>
            <pc:sldMk cId="1228818545" sldId="261"/>
            <ac:picMk id="7" creationId="{69B932C5-2710-6143-40AE-83D217C5ECB1}"/>
          </ac:picMkLst>
        </pc:picChg>
        <pc:picChg chg="mod">
          <ac:chgData name="ゲスト ユーザー" userId="" providerId="Windows Live" clId="Web-{D5010398-0531-44EF-903A-B61CACA13C28}" dt="2023-07-13T10:55:41.145" v="80" actId="1076"/>
          <ac:picMkLst>
            <pc:docMk/>
            <pc:sldMk cId="1228818545" sldId="261"/>
            <ac:picMk id="8" creationId="{BA360330-B66B-535C-F6DF-2867CFB45B91}"/>
          </ac:picMkLst>
        </pc:picChg>
      </pc:sldChg>
      <pc:sldChg chg="addSp modSp">
        <pc:chgData name="ゲスト ユーザー" userId="" providerId="Windows Live" clId="Web-{D5010398-0531-44EF-903A-B61CACA13C28}" dt="2023-07-13T10:52:14.921" v="52" actId="14100"/>
        <pc:sldMkLst>
          <pc:docMk/>
          <pc:sldMk cId="1800466554" sldId="265"/>
        </pc:sldMkLst>
        <pc:spChg chg="add mod">
          <ac:chgData name="ゲスト ユーザー" userId="" providerId="Windows Live" clId="Web-{D5010398-0531-44EF-903A-B61CACA13C28}" dt="2023-07-13T10:52:14.921" v="52" actId="14100"/>
          <ac:spMkLst>
            <pc:docMk/>
            <pc:sldMk cId="1800466554" sldId="265"/>
            <ac:spMk id="6" creationId="{9E32D7D6-DE6C-7F3F-D19C-7CF2095E37FB}"/>
          </ac:spMkLst>
        </pc:spChg>
        <pc:picChg chg="mod">
          <ac:chgData name="ゲスト ユーザー" userId="" providerId="Windows Live" clId="Web-{D5010398-0531-44EF-903A-B61CACA13C28}" dt="2023-07-13T10:50:59.560" v="43" actId="1076"/>
          <ac:picMkLst>
            <pc:docMk/>
            <pc:sldMk cId="1800466554" sldId="265"/>
            <ac:picMk id="2" creationId="{2D4B85EF-338A-A0AF-0915-2E622617C0BB}"/>
          </ac:picMkLst>
        </pc:picChg>
        <pc:picChg chg="mod">
          <ac:chgData name="ゲスト ユーザー" userId="" providerId="Windows Live" clId="Web-{D5010398-0531-44EF-903A-B61CACA13C28}" dt="2023-07-13T10:48:53.245" v="31" actId="1076"/>
          <ac:picMkLst>
            <pc:docMk/>
            <pc:sldMk cId="1800466554" sldId="265"/>
            <ac:picMk id="4" creationId="{C1D7AA55-1E25-064E-D0F2-05A1ED0678E3}"/>
          </ac:picMkLst>
        </pc:picChg>
        <pc:picChg chg="mod">
          <ac:chgData name="ゲスト ユーザー" userId="" providerId="Windows Live" clId="Web-{D5010398-0531-44EF-903A-B61CACA13C28}" dt="2023-07-13T10:48:59.229" v="32" actId="14100"/>
          <ac:picMkLst>
            <pc:docMk/>
            <pc:sldMk cId="1800466554" sldId="265"/>
            <ac:picMk id="5" creationId="{0FE57539-3E14-4849-DF43-7DF5B88995A2}"/>
          </ac:picMkLst>
        </pc:picChg>
      </pc:sldChg>
    </pc:docChg>
  </pc:docChgLst>
  <pc:docChgLst>
    <pc:chgData name="廣田 明日香" userId="a88c7c0de360e37c" providerId="LiveId" clId="{13CFBF19-1715-450F-946E-5638BB68A6BE}"/>
    <pc:docChg chg="undo custSel addSld delSld modSld">
      <pc:chgData name="廣田 明日香" userId="a88c7c0de360e37c" providerId="LiveId" clId="{13CFBF19-1715-450F-946E-5638BB68A6BE}" dt="2023-07-20T10:58:05.435" v="7428" actId="1076"/>
      <pc:docMkLst>
        <pc:docMk/>
      </pc:docMkLst>
      <pc:sldChg chg="addSp modSp mod setBg addAnim modAnim modNotesTx">
        <pc:chgData name="廣田 明日香" userId="a88c7c0de360e37c" providerId="LiveId" clId="{13CFBF19-1715-450F-946E-5638BB68A6BE}" dt="2023-07-20T10:52:27.379" v="7349" actId="20577"/>
        <pc:sldMkLst>
          <pc:docMk/>
          <pc:sldMk cId="85688066" sldId="256"/>
        </pc:sldMkLst>
        <pc:spChg chg="mod">
          <ac:chgData name="廣田 明日香" userId="a88c7c0de360e37c" providerId="LiveId" clId="{13CFBF19-1715-450F-946E-5638BB68A6BE}" dt="2023-07-13T04:38:18.603" v="22" actId="26606"/>
          <ac:spMkLst>
            <pc:docMk/>
            <pc:sldMk cId="85688066" sldId="256"/>
            <ac:spMk id="2" creationId="{8D7DAC6E-05D5-F1D9-E2B3-F1D7371F277B}"/>
          </ac:spMkLst>
        </pc:spChg>
        <pc:spChg chg="mod">
          <ac:chgData name="廣田 明日香" userId="a88c7c0de360e37c" providerId="LiveId" clId="{13CFBF19-1715-450F-946E-5638BB68A6BE}" dt="2023-07-13T05:05:21.657" v="2328" actId="20577"/>
          <ac:spMkLst>
            <pc:docMk/>
            <pc:sldMk cId="85688066" sldId="256"/>
            <ac:spMk id="3" creationId="{0A258DF3-F827-1232-8A2B-6BF08DC92E35}"/>
          </ac:spMkLst>
        </pc:spChg>
        <pc:spChg chg="add">
          <ac:chgData name="廣田 明日香" userId="a88c7c0de360e37c" providerId="LiveId" clId="{13CFBF19-1715-450F-946E-5638BB68A6BE}" dt="2023-07-13T04:38:18.603" v="22" actId="26606"/>
          <ac:spMkLst>
            <pc:docMk/>
            <pc:sldMk cId="85688066" sldId="256"/>
            <ac:spMk id="9" creationId="{362D44EE-C852-4460-B8B5-C4F2BC20510C}"/>
          </ac:spMkLst>
        </pc:spChg>
        <pc:spChg chg="add">
          <ac:chgData name="廣田 明日香" userId="a88c7c0de360e37c" providerId="LiveId" clId="{13CFBF19-1715-450F-946E-5638BB68A6BE}" dt="2023-07-13T04:38:18.603" v="22" actId="26606"/>
          <ac:spMkLst>
            <pc:docMk/>
            <pc:sldMk cId="85688066" sldId="256"/>
            <ac:spMk id="11" creationId="{658970D8-8D1D-4B5C-894B-E871CC86543D}"/>
          </ac:spMkLst>
        </pc:spChg>
        <pc:spChg chg="add">
          <ac:chgData name="廣田 明日香" userId="a88c7c0de360e37c" providerId="LiveId" clId="{13CFBF19-1715-450F-946E-5638BB68A6BE}" dt="2023-07-13T04:38:18.603" v="22" actId="26606"/>
          <ac:spMkLst>
            <pc:docMk/>
            <pc:sldMk cId="85688066" sldId="256"/>
            <ac:spMk id="13" creationId="{F227E5B6-9132-43CA-B503-37A18562ADF2}"/>
          </ac:spMkLst>
        </pc:spChg>
        <pc:spChg chg="add">
          <ac:chgData name="廣田 明日香" userId="a88c7c0de360e37c" providerId="LiveId" clId="{13CFBF19-1715-450F-946E-5638BB68A6BE}" dt="2023-07-13T04:38:18.603" v="22" actId="26606"/>
          <ac:spMkLst>
            <pc:docMk/>
            <pc:sldMk cId="85688066" sldId="256"/>
            <ac:spMk id="15" creationId="{03C2051E-A88D-48E5-BACF-AAED17892722}"/>
          </ac:spMkLst>
        </pc:spChg>
        <pc:spChg chg="add">
          <ac:chgData name="廣田 明日香" userId="a88c7c0de360e37c" providerId="LiveId" clId="{13CFBF19-1715-450F-946E-5638BB68A6BE}" dt="2023-07-13T04:38:18.603" v="22" actId="26606"/>
          <ac:spMkLst>
            <pc:docMk/>
            <pc:sldMk cId="85688066" sldId="256"/>
            <ac:spMk id="17" creationId="{7821A508-2985-4905-874A-527429BAABFA}"/>
          </ac:spMkLst>
        </pc:spChg>
        <pc:spChg chg="add">
          <ac:chgData name="廣田 明日香" userId="a88c7c0de360e37c" providerId="LiveId" clId="{13CFBF19-1715-450F-946E-5638BB68A6BE}" dt="2023-07-13T04:38:18.603" v="22" actId="26606"/>
          <ac:spMkLst>
            <pc:docMk/>
            <pc:sldMk cId="85688066" sldId="256"/>
            <ac:spMk id="19" creationId="{D2929CB1-0E3C-4B2D-ADC5-0154FB33BA44}"/>
          </ac:spMkLst>
        </pc:spChg>
        <pc:spChg chg="add">
          <ac:chgData name="廣田 明日香" userId="a88c7c0de360e37c" providerId="LiveId" clId="{13CFBF19-1715-450F-946E-5638BB68A6BE}" dt="2023-07-13T04:38:18.603" v="22" actId="26606"/>
          <ac:spMkLst>
            <pc:docMk/>
            <pc:sldMk cId="85688066" sldId="256"/>
            <ac:spMk id="21" creationId="{5F2F0C84-BE8C-4DC2-A6D3-30349A801D5C}"/>
          </ac:spMkLst>
        </pc:spChg>
        <pc:picChg chg="add mod">
          <ac:chgData name="廣田 明日香" userId="a88c7c0de360e37c" providerId="LiveId" clId="{13CFBF19-1715-450F-946E-5638BB68A6BE}" dt="2023-07-13T04:38:18.603" v="22" actId="26606"/>
          <ac:picMkLst>
            <pc:docMk/>
            <pc:sldMk cId="85688066" sldId="256"/>
            <ac:picMk id="4" creationId="{48B4225D-942B-639A-533E-E5A2E925D3BA}"/>
          </ac:picMkLst>
        </pc:picChg>
      </pc:sldChg>
      <pc:sldChg chg="modSp del mod">
        <pc:chgData name="廣田 明日香" userId="a88c7c0de360e37c" providerId="LiveId" clId="{13CFBF19-1715-450F-946E-5638BB68A6BE}" dt="2023-07-20T10:39:04.232" v="7283" actId="47"/>
        <pc:sldMkLst>
          <pc:docMk/>
          <pc:sldMk cId="2694653514" sldId="257"/>
        </pc:sldMkLst>
        <pc:spChg chg="mod">
          <ac:chgData name="廣田 明日香" userId="a88c7c0de360e37c" providerId="LiveId" clId="{13CFBF19-1715-450F-946E-5638BB68A6BE}" dt="2023-07-13T05:32:44.875" v="3683" actId="20577"/>
          <ac:spMkLst>
            <pc:docMk/>
            <pc:sldMk cId="2694653514" sldId="257"/>
            <ac:spMk id="3" creationId="{6D193007-A0A8-9BD0-06AF-969461A7526A}"/>
          </ac:spMkLst>
        </pc:spChg>
      </pc:sldChg>
      <pc:sldChg chg="delSp modSp mod modNotesTx">
        <pc:chgData name="廣田 明日香" userId="a88c7c0de360e37c" providerId="LiveId" clId="{13CFBF19-1715-450F-946E-5638BB68A6BE}" dt="2023-07-20T09:19:11.498" v="4958" actId="20577"/>
        <pc:sldMkLst>
          <pc:docMk/>
          <pc:sldMk cId="2680092300" sldId="258"/>
        </pc:sldMkLst>
        <pc:spChg chg="mod">
          <ac:chgData name="廣田 明日香" userId="a88c7c0de360e37c" providerId="LiveId" clId="{13CFBF19-1715-450F-946E-5638BB68A6BE}" dt="2023-07-14T00:57:49.805" v="4754" actId="2710"/>
          <ac:spMkLst>
            <pc:docMk/>
            <pc:sldMk cId="2680092300" sldId="258"/>
            <ac:spMk id="3" creationId="{8C0666E5-3ACC-7BD7-558E-0A795B04E031}"/>
          </ac:spMkLst>
        </pc:spChg>
        <pc:picChg chg="del">
          <ac:chgData name="廣田 明日香" userId="a88c7c0de360e37c" providerId="LiveId" clId="{13CFBF19-1715-450F-946E-5638BB68A6BE}" dt="2023-07-20T09:15:30.271" v="4781" actId="478"/>
          <ac:picMkLst>
            <pc:docMk/>
            <pc:sldMk cId="2680092300" sldId="258"/>
            <ac:picMk id="5" creationId="{07C9BEDC-F106-01FC-BA9D-7B872E4AF2DE}"/>
          </ac:picMkLst>
        </pc:picChg>
      </pc:sldChg>
      <pc:sldChg chg="addSp delSp modSp mod setBg modNotesTx">
        <pc:chgData name="廣田 明日香" userId="a88c7c0de360e37c" providerId="LiveId" clId="{13CFBF19-1715-450F-946E-5638BB68A6BE}" dt="2023-07-13T06:23:25.197" v="4654" actId="120"/>
        <pc:sldMkLst>
          <pc:docMk/>
          <pc:sldMk cId="4134745470" sldId="259"/>
        </pc:sldMkLst>
        <pc:spChg chg="mod">
          <ac:chgData name="廣田 明日香" userId="a88c7c0de360e37c" providerId="LiveId" clId="{13CFBF19-1715-450F-946E-5638BB68A6BE}" dt="2023-07-13T06:23:25.197" v="4654" actId="120"/>
          <ac:spMkLst>
            <pc:docMk/>
            <pc:sldMk cId="4134745470" sldId="259"/>
            <ac:spMk id="2" creationId="{4B520CC6-8D34-CFAB-9225-114FC285BEE8}"/>
          </ac:spMkLst>
        </pc:spChg>
        <pc:spChg chg="del">
          <ac:chgData name="廣田 明日香" userId="a88c7c0de360e37c" providerId="LiveId" clId="{13CFBF19-1715-450F-946E-5638BB68A6BE}" dt="2023-07-13T04:36:23.837" v="0" actId="931"/>
          <ac:spMkLst>
            <pc:docMk/>
            <pc:sldMk cId="4134745470" sldId="259"/>
            <ac:spMk id="3" creationId="{8C0666E5-3ACC-7BD7-558E-0A795B04E031}"/>
          </ac:spMkLst>
        </pc:spChg>
        <pc:spChg chg="add mod">
          <ac:chgData name="廣田 明日香" userId="a88c7c0de360e37c" providerId="LiveId" clId="{13CFBF19-1715-450F-946E-5638BB68A6BE}" dt="2023-07-13T06:21:56.834" v="4647" actId="20577"/>
          <ac:spMkLst>
            <pc:docMk/>
            <pc:sldMk cId="4134745470" sldId="259"/>
            <ac:spMk id="7" creationId="{03C5786F-93A5-DF11-3EAF-39F2848755F7}"/>
          </ac:spMkLst>
        </pc:spChg>
        <pc:spChg chg="add del">
          <ac:chgData name="廣田 明日香" userId="a88c7c0de360e37c" providerId="LiveId" clId="{13CFBF19-1715-450F-946E-5638BB68A6BE}" dt="2023-07-13T05:43:56.526" v="3758"/>
          <ac:spMkLst>
            <pc:docMk/>
            <pc:sldMk cId="4134745470" sldId="259"/>
            <ac:spMk id="10" creationId="{EB54E586-E143-D32F-A489-B09139E8EE9B}"/>
          </ac:spMkLst>
        </pc:spChg>
        <pc:spChg chg="add del">
          <ac:chgData name="廣田 明日香" userId="a88c7c0de360e37c" providerId="LiveId" clId="{13CFBF19-1715-450F-946E-5638BB68A6BE}" dt="2023-07-13T05:40:38" v="3690" actId="26606"/>
          <ac:spMkLst>
            <pc:docMk/>
            <pc:sldMk cId="4134745470" sldId="259"/>
            <ac:spMk id="14" creationId="{04812C46-200A-4DEB-A05E-3ED6C68C2387}"/>
          </ac:spMkLst>
        </pc:spChg>
        <pc:spChg chg="add del">
          <ac:chgData name="廣田 明日香" userId="a88c7c0de360e37c" providerId="LiveId" clId="{13CFBF19-1715-450F-946E-5638BB68A6BE}" dt="2023-07-13T05:40:38" v="3690" actId="26606"/>
          <ac:spMkLst>
            <pc:docMk/>
            <pc:sldMk cId="4134745470" sldId="259"/>
            <ac:spMk id="16" creationId="{D1EA859B-E555-4109-94F3-6700E046E008}"/>
          </ac:spMkLst>
        </pc:spChg>
        <pc:spChg chg="add del">
          <ac:chgData name="廣田 明日香" userId="a88c7c0de360e37c" providerId="LiveId" clId="{13CFBF19-1715-450F-946E-5638BB68A6BE}" dt="2023-07-13T05:44:33.948" v="3762" actId="26606"/>
          <ac:spMkLst>
            <pc:docMk/>
            <pc:sldMk cId="4134745470" sldId="259"/>
            <ac:spMk id="21" creationId="{8F90786E-B72D-4C32-BDCE-A170B007822D}"/>
          </ac:spMkLst>
        </pc:spChg>
        <pc:spChg chg="add del">
          <ac:chgData name="廣田 明日香" userId="a88c7c0de360e37c" providerId="LiveId" clId="{13CFBF19-1715-450F-946E-5638BB68A6BE}" dt="2023-07-13T05:44:33.948" v="3762" actId="26606"/>
          <ac:spMkLst>
            <pc:docMk/>
            <pc:sldMk cId="4134745470" sldId="259"/>
            <ac:spMk id="23" creationId="{5E46F2E7-848F-4A6C-A098-4764FDEA771A}"/>
          </ac:spMkLst>
        </pc:spChg>
        <pc:spChg chg="add">
          <ac:chgData name="廣田 明日香" userId="a88c7c0de360e37c" providerId="LiveId" clId="{13CFBF19-1715-450F-946E-5638BB68A6BE}" dt="2023-07-13T05:44:33.948" v="3762" actId="26606"/>
          <ac:spMkLst>
            <pc:docMk/>
            <pc:sldMk cId="4134745470" sldId="259"/>
            <ac:spMk id="28" creationId="{04812C46-200A-4DEB-A05E-3ED6C68C2387}"/>
          </ac:spMkLst>
        </pc:spChg>
        <pc:spChg chg="add">
          <ac:chgData name="廣田 明日香" userId="a88c7c0de360e37c" providerId="LiveId" clId="{13CFBF19-1715-450F-946E-5638BB68A6BE}" dt="2023-07-13T05:44:33.948" v="3762" actId="26606"/>
          <ac:spMkLst>
            <pc:docMk/>
            <pc:sldMk cId="4134745470" sldId="259"/>
            <ac:spMk id="30" creationId="{D1EA859B-E555-4109-94F3-6700E046E008}"/>
          </ac:spMkLst>
        </pc:spChg>
        <pc:picChg chg="add del mod modCrop">
          <ac:chgData name="廣田 明日香" userId="a88c7c0de360e37c" providerId="LiveId" clId="{13CFBF19-1715-450F-946E-5638BB68A6BE}" dt="2023-07-13T04:38:02.894" v="19" actId="478"/>
          <ac:picMkLst>
            <pc:docMk/>
            <pc:sldMk cId="4134745470" sldId="259"/>
            <ac:picMk id="5" creationId="{D2DD86D1-6636-F59C-DE17-A658FDCE2EE2}"/>
          </ac:picMkLst>
        </pc:picChg>
        <pc:picChg chg="add mod ord modCrop">
          <ac:chgData name="廣田 明日香" userId="a88c7c0de360e37c" providerId="LiveId" clId="{13CFBF19-1715-450F-946E-5638BB68A6BE}" dt="2023-07-13T05:45:46.640" v="3768" actId="732"/>
          <ac:picMkLst>
            <pc:docMk/>
            <pc:sldMk cId="4134745470" sldId="259"/>
            <ac:picMk id="9" creationId="{1840D65E-CAA3-BEA8-29F8-03CB1E8F34EE}"/>
          </ac:picMkLst>
        </pc:picChg>
      </pc:sldChg>
      <pc:sldChg chg="addSp delSp modSp mod setBg modNotesTx">
        <pc:chgData name="廣田 明日香" userId="a88c7c0de360e37c" providerId="LiveId" clId="{13CFBF19-1715-450F-946E-5638BB68A6BE}" dt="2023-07-20T09:25:55.376" v="5005" actId="20577"/>
        <pc:sldMkLst>
          <pc:docMk/>
          <pc:sldMk cId="1197347378" sldId="260"/>
        </pc:sldMkLst>
        <pc:spChg chg="mod">
          <ac:chgData name="廣田 明日香" userId="a88c7c0de360e37c" providerId="LiveId" clId="{13CFBF19-1715-450F-946E-5638BB68A6BE}" dt="2023-07-13T06:20:46.007" v="4635" actId="113"/>
          <ac:spMkLst>
            <pc:docMk/>
            <pc:sldMk cId="1197347378" sldId="260"/>
            <ac:spMk id="2" creationId="{4B520CC6-8D34-CFAB-9225-114FC285BEE8}"/>
          </ac:spMkLst>
        </pc:spChg>
        <pc:spChg chg="del mod ord">
          <ac:chgData name="廣田 明日香" userId="a88c7c0de360e37c" providerId="LiveId" clId="{13CFBF19-1715-450F-946E-5638BB68A6BE}" dt="2023-07-13T06:05:54.291" v="4265" actId="931"/>
          <ac:spMkLst>
            <pc:docMk/>
            <pc:sldMk cId="1197347378" sldId="260"/>
            <ac:spMk id="3" creationId="{8C0666E5-3ACC-7BD7-558E-0A795B04E031}"/>
          </ac:spMkLst>
        </pc:spChg>
        <pc:spChg chg="add del">
          <ac:chgData name="廣田 明日香" userId="a88c7c0de360e37c" providerId="LiveId" clId="{13CFBF19-1715-450F-946E-5638BB68A6BE}" dt="2023-07-13T06:03:51.931" v="4255" actId="26606"/>
          <ac:spMkLst>
            <pc:docMk/>
            <pc:sldMk cId="1197347378" sldId="260"/>
            <ac:spMk id="16" creationId="{9716D72B-0D25-43A5-8554-C535E5118D3B}"/>
          </ac:spMkLst>
        </pc:spChg>
        <pc:spChg chg="add del">
          <ac:chgData name="廣田 明日香" userId="a88c7c0de360e37c" providerId="LiveId" clId="{13CFBF19-1715-450F-946E-5638BB68A6BE}" dt="2023-07-13T06:03:51.931" v="4255" actId="26606"/>
          <ac:spMkLst>
            <pc:docMk/>
            <pc:sldMk cId="1197347378" sldId="260"/>
            <ac:spMk id="18" creationId="{3FCFB1DE-0B7E-48CC-BA90-B2AB0889F9D6}"/>
          </ac:spMkLst>
        </pc:spChg>
        <pc:spChg chg="add del">
          <ac:chgData name="廣田 明日香" userId="a88c7c0de360e37c" providerId="LiveId" clId="{13CFBF19-1715-450F-946E-5638BB68A6BE}" dt="2023-07-13T06:04:33.908" v="4259" actId="26606"/>
          <ac:spMkLst>
            <pc:docMk/>
            <pc:sldMk cId="1197347378" sldId="260"/>
            <ac:spMk id="25" creationId="{A7AE9375-4664-4DB2-922D-2782A6E439AC}"/>
          </ac:spMkLst>
        </pc:spChg>
        <pc:spChg chg="add del">
          <ac:chgData name="廣田 明日香" userId="a88c7c0de360e37c" providerId="LiveId" clId="{13CFBF19-1715-450F-946E-5638BB68A6BE}" dt="2023-07-13T06:04:43.335" v="4261" actId="26606"/>
          <ac:spMkLst>
            <pc:docMk/>
            <pc:sldMk cId="1197347378" sldId="260"/>
            <ac:spMk id="31" creationId="{8A1279FC-7441-4E55-B082-2774E6316482}"/>
          </ac:spMkLst>
        </pc:spChg>
        <pc:spChg chg="add del">
          <ac:chgData name="廣田 明日香" userId="a88c7c0de360e37c" providerId="LiveId" clId="{13CFBF19-1715-450F-946E-5638BB68A6BE}" dt="2023-07-13T06:04:43.335" v="4261" actId="26606"/>
          <ac:spMkLst>
            <pc:docMk/>
            <pc:sldMk cId="1197347378" sldId="260"/>
            <ac:spMk id="32" creationId="{93062723-6941-4ABE-8146-AC6FA530BA4C}"/>
          </ac:spMkLst>
        </pc:spChg>
        <pc:spChg chg="add del">
          <ac:chgData name="廣田 明日香" userId="a88c7c0de360e37c" providerId="LiveId" clId="{13CFBF19-1715-450F-946E-5638BB68A6BE}" dt="2023-07-13T06:04:43.335" v="4261" actId="26606"/>
          <ac:spMkLst>
            <pc:docMk/>
            <pc:sldMk cId="1197347378" sldId="260"/>
            <ac:spMk id="33" creationId="{917859B3-4C91-478D-929D-BB6433F90849}"/>
          </ac:spMkLst>
        </pc:spChg>
        <pc:spChg chg="add del">
          <ac:chgData name="廣田 明日香" userId="a88c7c0de360e37c" providerId="LiveId" clId="{13CFBF19-1715-450F-946E-5638BB68A6BE}" dt="2023-07-13T06:04:43.335" v="4261" actId="26606"/>
          <ac:spMkLst>
            <pc:docMk/>
            <pc:sldMk cId="1197347378" sldId="260"/>
            <ac:spMk id="34" creationId="{6283FBD2-A663-469F-855C-06D86E3C1161}"/>
          </ac:spMkLst>
        </pc:spChg>
        <pc:spChg chg="add del">
          <ac:chgData name="廣田 明日香" userId="a88c7c0de360e37c" providerId="LiveId" clId="{13CFBF19-1715-450F-946E-5638BB68A6BE}" dt="2023-07-13T06:05:57.880" v="4269" actId="26606"/>
          <ac:spMkLst>
            <pc:docMk/>
            <pc:sldMk cId="1197347378" sldId="260"/>
            <ac:spMk id="36" creationId="{9716D72B-0D25-43A5-8554-C535E5118D3B}"/>
          </ac:spMkLst>
        </pc:spChg>
        <pc:spChg chg="add del">
          <ac:chgData name="廣田 明日香" userId="a88c7c0de360e37c" providerId="LiveId" clId="{13CFBF19-1715-450F-946E-5638BB68A6BE}" dt="2023-07-13T06:05:57.880" v="4269" actId="26606"/>
          <ac:spMkLst>
            <pc:docMk/>
            <pc:sldMk cId="1197347378" sldId="260"/>
            <ac:spMk id="37" creationId="{3FCFB1DE-0B7E-48CC-BA90-B2AB0889F9D6}"/>
          </ac:spMkLst>
        </pc:spChg>
        <pc:spChg chg="add del">
          <ac:chgData name="廣田 明日香" userId="a88c7c0de360e37c" providerId="LiveId" clId="{13CFBF19-1715-450F-946E-5638BB68A6BE}" dt="2023-07-13T06:06:15.255" v="4270" actId="931"/>
          <ac:spMkLst>
            <pc:docMk/>
            <pc:sldMk cId="1197347378" sldId="260"/>
            <ac:spMk id="41" creationId="{9E4B6283-8899-C814-9019-1928CBCE721F}"/>
          </ac:spMkLst>
        </pc:spChg>
        <pc:spChg chg="add del">
          <ac:chgData name="廣田 明日香" userId="a88c7c0de360e37c" providerId="LiveId" clId="{13CFBF19-1715-450F-946E-5638BB68A6BE}" dt="2023-07-13T06:07:12.738" v="4286" actId="26606"/>
          <ac:spMkLst>
            <pc:docMk/>
            <pc:sldMk cId="1197347378" sldId="260"/>
            <ac:spMk id="44" creationId="{9716D72B-0D25-43A5-8554-C535E5118D3B}"/>
          </ac:spMkLst>
        </pc:spChg>
        <pc:spChg chg="add del">
          <ac:chgData name="廣田 明日香" userId="a88c7c0de360e37c" providerId="LiveId" clId="{13CFBF19-1715-450F-946E-5638BB68A6BE}" dt="2023-07-13T06:07:12.738" v="4286" actId="26606"/>
          <ac:spMkLst>
            <pc:docMk/>
            <pc:sldMk cId="1197347378" sldId="260"/>
            <ac:spMk id="46" creationId="{3FCFB1DE-0B7E-48CC-BA90-B2AB0889F9D6}"/>
          </ac:spMkLst>
        </pc:spChg>
        <pc:spChg chg="add mod">
          <ac:chgData name="廣田 明日香" userId="a88c7c0de360e37c" providerId="LiveId" clId="{13CFBF19-1715-450F-946E-5638BB68A6BE}" dt="2023-07-20T09:24:44.322" v="5002" actId="20577"/>
          <ac:spMkLst>
            <pc:docMk/>
            <pc:sldMk cId="1197347378" sldId="260"/>
            <ac:spMk id="50" creationId="{8625B21F-D36C-C366-5D27-4771A91DB561}"/>
          </ac:spMkLst>
        </pc:spChg>
        <pc:spChg chg="add">
          <ac:chgData name="廣田 明日香" userId="a88c7c0de360e37c" providerId="LiveId" clId="{13CFBF19-1715-450F-946E-5638BB68A6BE}" dt="2023-07-13T06:07:12.738" v="4286" actId="26606"/>
          <ac:spMkLst>
            <pc:docMk/>
            <pc:sldMk cId="1197347378" sldId="260"/>
            <ac:spMk id="53" creationId="{9716D72B-0D25-43A5-8554-C535E5118D3B}"/>
          </ac:spMkLst>
        </pc:spChg>
        <pc:spChg chg="add">
          <ac:chgData name="廣田 明日香" userId="a88c7c0de360e37c" providerId="LiveId" clId="{13CFBF19-1715-450F-946E-5638BB68A6BE}" dt="2023-07-13T06:07:12.738" v="4286" actId="26606"/>
          <ac:spMkLst>
            <pc:docMk/>
            <pc:sldMk cId="1197347378" sldId="260"/>
            <ac:spMk id="55" creationId="{3FCFB1DE-0B7E-48CC-BA90-B2AB0889F9D6}"/>
          </ac:spMkLst>
        </pc:spChg>
        <pc:picChg chg="add mod ord">
          <ac:chgData name="廣田 明日香" userId="a88c7c0de360e37c" providerId="LiveId" clId="{13CFBF19-1715-450F-946E-5638BB68A6BE}" dt="2023-07-13T06:04:43.350" v="4262" actId="26606"/>
          <ac:picMkLst>
            <pc:docMk/>
            <pc:sldMk cId="1197347378" sldId="260"/>
            <ac:picMk id="5" creationId="{05975524-CF80-51EE-5452-DBFCAFDA1936}"/>
          </ac:picMkLst>
        </pc:picChg>
        <pc:picChg chg="add del mod ord">
          <ac:chgData name="廣田 明日香" userId="a88c7c0de360e37c" providerId="LiveId" clId="{13CFBF19-1715-450F-946E-5638BB68A6BE}" dt="2023-07-13T06:05:44.069" v="4264" actId="478"/>
          <ac:picMkLst>
            <pc:docMk/>
            <pc:sldMk cId="1197347378" sldId="260"/>
            <ac:picMk id="7" creationId="{583DD2EF-7BE8-C638-B562-E9DB79C7BE28}"/>
          </ac:picMkLst>
        </pc:picChg>
        <pc:picChg chg="add mod ord">
          <ac:chgData name="廣田 明日香" userId="a88c7c0de360e37c" providerId="LiveId" clId="{13CFBF19-1715-450F-946E-5638BB68A6BE}" dt="2023-07-13T06:04:43.350" v="4262" actId="26606"/>
          <ac:picMkLst>
            <pc:docMk/>
            <pc:sldMk cId="1197347378" sldId="260"/>
            <ac:picMk id="9" creationId="{0950A64E-96F2-50C6-4359-C16A15C52998}"/>
          </ac:picMkLst>
        </pc:picChg>
        <pc:picChg chg="add del mod ord modCrop">
          <ac:chgData name="廣田 明日香" userId="a88c7c0de360e37c" providerId="LiveId" clId="{13CFBF19-1715-450F-946E-5638BB68A6BE}" dt="2023-07-13T06:07:09.751" v="4285" actId="478"/>
          <ac:picMkLst>
            <pc:docMk/>
            <pc:sldMk cId="1197347378" sldId="260"/>
            <ac:picMk id="11" creationId="{945B36A7-4033-B629-5540-98B35C624A66}"/>
          </ac:picMkLst>
        </pc:picChg>
        <pc:picChg chg="add mod">
          <ac:chgData name="廣田 明日香" userId="a88c7c0de360e37c" providerId="LiveId" clId="{13CFBF19-1715-450F-946E-5638BB68A6BE}" dt="2023-07-13T06:05:57.880" v="4269" actId="26606"/>
          <ac:picMkLst>
            <pc:docMk/>
            <pc:sldMk cId="1197347378" sldId="260"/>
            <ac:picMk id="13" creationId="{9333E40E-DE92-B004-2440-03FD8492487D}"/>
          </ac:picMkLst>
        </pc:picChg>
        <pc:picChg chg="add mod ord modCrop">
          <ac:chgData name="廣田 明日香" userId="a88c7c0de360e37c" providerId="LiveId" clId="{13CFBF19-1715-450F-946E-5638BB68A6BE}" dt="2023-07-13T06:07:12.738" v="4286" actId="26606"/>
          <ac:picMkLst>
            <pc:docMk/>
            <pc:sldMk cId="1197347378" sldId="260"/>
            <ac:picMk id="15" creationId="{5E2DAFDB-4555-151C-6C52-E010069461BF}"/>
          </ac:picMkLst>
        </pc:picChg>
        <pc:cxnChg chg="add del">
          <ac:chgData name="廣田 明日香" userId="a88c7c0de360e37c" providerId="LiveId" clId="{13CFBF19-1715-450F-946E-5638BB68A6BE}" dt="2023-07-13T06:04:43.350" v="4262" actId="26606"/>
          <ac:cxnSpMkLst>
            <pc:docMk/>
            <pc:sldMk cId="1197347378" sldId="260"/>
            <ac:cxnSpMk id="20" creationId="{1503BFE4-729B-D9D0-C17B-501E6AF1127A}"/>
          </ac:cxnSpMkLst>
        </pc:cxnChg>
        <pc:cxnChg chg="add del">
          <ac:chgData name="廣田 明日香" userId="a88c7c0de360e37c" providerId="LiveId" clId="{13CFBF19-1715-450F-946E-5638BB68A6BE}" dt="2023-07-13T06:04:33.908" v="4259" actId="26606"/>
          <ac:cxnSpMkLst>
            <pc:docMk/>
            <pc:sldMk cId="1197347378" sldId="260"/>
            <ac:cxnSpMk id="27" creationId="{EE504C98-6397-41C1-A8D8-2D9C4ED307E0}"/>
          </ac:cxnSpMkLst>
        </pc:cxnChg>
        <pc:cxnChg chg="add del">
          <ac:chgData name="廣田 明日香" userId="a88c7c0de360e37c" providerId="LiveId" clId="{13CFBF19-1715-450F-946E-5638BB68A6BE}" dt="2023-07-13T06:04:33.908" v="4259" actId="26606"/>
          <ac:cxnSpMkLst>
            <pc:docMk/>
            <pc:sldMk cId="1197347378" sldId="260"/>
            <ac:cxnSpMk id="29" creationId="{B7188D9B-1674-419B-A379-D1632A7EC3A2}"/>
          </ac:cxnSpMkLst>
        </pc:cxnChg>
      </pc:sldChg>
      <pc:sldChg chg="modSp add mod modNotesTx">
        <pc:chgData name="廣田 明日香" userId="a88c7c0de360e37c" providerId="LiveId" clId="{13CFBF19-1715-450F-946E-5638BB68A6BE}" dt="2023-07-20T10:09:23.252" v="6552" actId="20577"/>
        <pc:sldMkLst>
          <pc:docMk/>
          <pc:sldMk cId="1228818545" sldId="261"/>
        </pc:sldMkLst>
        <pc:spChg chg="mod">
          <ac:chgData name="廣田 明日香" userId="a88c7c0de360e37c" providerId="LiveId" clId="{13CFBF19-1715-450F-946E-5638BB68A6BE}" dt="2023-07-13T05:00:49.822" v="1875" actId="20577"/>
          <ac:spMkLst>
            <pc:docMk/>
            <pc:sldMk cId="1228818545" sldId="261"/>
            <ac:spMk id="2" creationId="{4B520CC6-8D34-CFAB-9225-114FC285BEE8}"/>
          </ac:spMkLst>
        </pc:spChg>
        <pc:spChg chg="mod">
          <ac:chgData name="廣田 明日香" userId="a88c7c0de360e37c" providerId="LiveId" clId="{13CFBF19-1715-450F-946E-5638BB68A6BE}" dt="2023-07-14T04:10:13.127" v="4780" actId="20577"/>
          <ac:spMkLst>
            <pc:docMk/>
            <pc:sldMk cId="1228818545" sldId="261"/>
            <ac:spMk id="3" creationId="{8C0666E5-3ACC-7BD7-558E-0A795B04E031}"/>
          </ac:spMkLst>
        </pc:spChg>
        <pc:picChg chg="mod">
          <ac:chgData name="廣田 明日香" userId="a88c7c0de360e37c" providerId="LiveId" clId="{13CFBF19-1715-450F-946E-5638BB68A6BE}" dt="2023-07-20T10:07:05.646" v="6509" actId="1076"/>
          <ac:picMkLst>
            <pc:docMk/>
            <pc:sldMk cId="1228818545" sldId="261"/>
            <ac:picMk id="8" creationId="{BA360330-B66B-535C-F6DF-2867CFB45B91}"/>
          </ac:picMkLst>
        </pc:picChg>
      </pc:sldChg>
      <pc:sldChg chg="addSp delSp modSp add mod modNotesTx">
        <pc:chgData name="廣田 明日香" userId="a88c7c0de360e37c" providerId="LiveId" clId="{13CFBF19-1715-450F-946E-5638BB68A6BE}" dt="2023-07-20T10:56:22.686" v="7380" actId="20577"/>
        <pc:sldMkLst>
          <pc:docMk/>
          <pc:sldMk cId="437597462" sldId="262"/>
        </pc:sldMkLst>
        <pc:spChg chg="mod">
          <ac:chgData name="廣田 明日香" userId="a88c7c0de360e37c" providerId="LiveId" clId="{13CFBF19-1715-450F-946E-5638BB68A6BE}" dt="2023-07-13T05:06:36.918" v="2362" actId="20577"/>
          <ac:spMkLst>
            <pc:docMk/>
            <pc:sldMk cId="437597462" sldId="262"/>
            <ac:spMk id="2" creationId="{4B520CC6-8D34-CFAB-9225-114FC285BEE8}"/>
          </ac:spMkLst>
        </pc:spChg>
        <pc:spChg chg="add del mod">
          <ac:chgData name="廣田 明日香" userId="a88c7c0de360e37c" providerId="LiveId" clId="{13CFBF19-1715-450F-946E-5638BB68A6BE}" dt="2023-07-20T10:36:55.647" v="7282" actId="20577"/>
          <ac:spMkLst>
            <pc:docMk/>
            <pc:sldMk cId="437597462" sldId="262"/>
            <ac:spMk id="3" creationId="{8C0666E5-3ACC-7BD7-558E-0A795B04E031}"/>
          </ac:spMkLst>
        </pc:spChg>
        <pc:spChg chg="add del">
          <ac:chgData name="廣田 明日香" userId="a88c7c0de360e37c" providerId="LiveId" clId="{13CFBF19-1715-450F-946E-5638BB68A6BE}" dt="2023-07-20T10:13:56.859" v="6905" actId="478"/>
          <ac:spMkLst>
            <pc:docMk/>
            <pc:sldMk cId="437597462" sldId="262"/>
            <ac:spMk id="5" creationId="{7C61EECF-095B-66D6-8662-8B16D1D62781}"/>
          </ac:spMkLst>
        </pc:spChg>
        <pc:spChg chg="add del mod">
          <ac:chgData name="廣田 明日香" userId="a88c7c0de360e37c" providerId="LiveId" clId="{13CFBF19-1715-450F-946E-5638BB68A6BE}" dt="2023-07-20T10:13:52.504" v="6904" actId="478"/>
          <ac:spMkLst>
            <pc:docMk/>
            <pc:sldMk cId="437597462" sldId="262"/>
            <ac:spMk id="7" creationId="{8D9B25CF-5AC2-7FBE-2649-58356B830418}"/>
          </ac:spMkLst>
        </pc:spChg>
        <pc:spChg chg="add mod">
          <ac:chgData name="廣田 明日香" userId="a88c7c0de360e37c" providerId="LiveId" clId="{13CFBF19-1715-450F-946E-5638BB68A6BE}" dt="2023-07-20T10:14:24.615" v="6910" actId="20577"/>
          <ac:spMkLst>
            <pc:docMk/>
            <pc:sldMk cId="437597462" sldId="262"/>
            <ac:spMk id="8" creationId="{81D76F84-FD14-B48D-85F9-5DC1E245ED7D}"/>
          </ac:spMkLst>
        </pc:spChg>
        <pc:spChg chg="add del mod">
          <ac:chgData name="廣田 明日香" userId="a88c7c0de360e37c" providerId="LiveId" clId="{13CFBF19-1715-450F-946E-5638BB68A6BE}" dt="2023-07-20T10:23:08.029" v="7144" actId="478"/>
          <ac:spMkLst>
            <pc:docMk/>
            <pc:sldMk cId="437597462" sldId="262"/>
            <ac:spMk id="9" creationId="{B23AC9BB-2FB7-5891-B257-66F9342EA69D}"/>
          </ac:spMkLst>
        </pc:spChg>
      </pc:sldChg>
      <pc:sldChg chg="modSp add mod">
        <pc:chgData name="廣田 明日香" userId="a88c7c0de360e37c" providerId="LiveId" clId="{13CFBF19-1715-450F-946E-5638BB68A6BE}" dt="2023-07-13T05:49:34.646" v="3779" actId="20577"/>
        <pc:sldMkLst>
          <pc:docMk/>
          <pc:sldMk cId="3401925143" sldId="263"/>
        </pc:sldMkLst>
        <pc:spChg chg="mod">
          <ac:chgData name="廣田 明日香" userId="a88c7c0de360e37c" providerId="LiveId" clId="{13CFBF19-1715-450F-946E-5638BB68A6BE}" dt="2023-07-13T05:49:34.646" v="3779" actId="20577"/>
          <ac:spMkLst>
            <pc:docMk/>
            <pc:sldMk cId="3401925143" sldId="263"/>
            <ac:spMk id="3" creationId="{8C0666E5-3ACC-7BD7-558E-0A795B04E031}"/>
          </ac:spMkLst>
        </pc:spChg>
      </pc:sldChg>
      <pc:sldChg chg="addSp delSp modSp add mod setBg addAnim modAnim modNotesTx">
        <pc:chgData name="廣田 明日香" userId="a88c7c0de360e37c" providerId="LiveId" clId="{13CFBF19-1715-450F-946E-5638BB68A6BE}" dt="2023-07-20T10:27:58.672" v="7167" actId="20577"/>
        <pc:sldMkLst>
          <pc:docMk/>
          <pc:sldMk cId="3278710521" sldId="264"/>
        </pc:sldMkLst>
        <pc:spChg chg="mod">
          <ac:chgData name="廣田 明日香" userId="a88c7c0de360e37c" providerId="LiveId" clId="{13CFBF19-1715-450F-946E-5638BB68A6BE}" dt="2023-07-13T06:45:15.310" v="4748" actId="255"/>
          <ac:spMkLst>
            <pc:docMk/>
            <pc:sldMk cId="3278710521" sldId="264"/>
            <ac:spMk id="2" creationId="{4B520CC6-8D34-CFAB-9225-114FC285BEE8}"/>
          </ac:spMkLst>
        </pc:spChg>
        <pc:spChg chg="del mod ord">
          <ac:chgData name="廣田 明日香" userId="a88c7c0de360e37c" providerId="LiveId" clId="{13CFBF19-1715-450F-946E-5638BB68A6BE}" dt="2023-07-13T06:36:33.234" v="4687" actId="478"/>
          <ac:spMkLst>
            <pc:docMk/>
            <pc:sldMk cId="3278710521" sldId="264"/>
            <ac:spMk id="3" creationId="{8C0666E5-3ACC-7BD7-558E-0A795B04E031}"/>
          </ac:spMkLst>
        </pc:spChg>
        <pc:spChg chg="add del">
          <ac:chgData name="廣田 明日香" userId="a88c7c0de360e37c" providerId="LiveId" clId="{13CFBF19-1715-450F-946E-5638BB68A6BE}" dt="2023-07-13T06:36:33.234" v="4687" actId="478"/>
          <ac:spMkLst>
            <pc:docMk/>
            <pc:sldMk cId="3278710521" sldId="264"/>
            <ac:spMk id="14" creationId="{D6D246CC-5F95-A388-9B32-3D147D430815}"/>
          </ac:spMkLst>
        </pc:spChg>
        <pc:spChg chg="add mod">
          <ac:chgData name="廣田 明日香" userId="a88c7c0de360e37c" providerId="LiveId" clId="{13CFBF19-1715-450F-946E-5638BB68A6BE}" dt="2023-07-20T10:27:29.110" v="7158" actId="14100"/>
          <ac:spMkLst>
            <pc:docMk/>
            <pc:sldMk cId="3278710521" sldId="264"/>
            <ac:spMk id="15" creationId="{66A8F980-6DFE-D40E-70B2-177D3B98DEC3}"/>
          </ac:spMkLst>
        </pc:spChg>
        <pc:spChg chg="add del">
          <ac:chgData name="廣田 明日香" userId="a88c7c0de360e37c" providerId="LiveId" clId="{13CFBF19-1715-450F-946E-5638BB68A6BE}" dt="2023-07-13T06:36:38.977" v="4688" actId="26606"/>
          <ac:spMkLst>
            <pc:docMk/>
            <pc:sldMk cId="3278710521" sldId="264"/>
            <ac:spMk id="18" creationId="{1E9986A5-A7D1-4022-BAC0-885FB7A141AE}"/>
          </ac:spMkLst>
        </pc:spChg>
        <pc:spChg chg="add del">
          <ac:chgData name="廣田 明日香" userId="a88c7c0de360e37c" providerId="LiveId" clId="{13CFBF19-1715-450F-946E-5638BB68A6BE}" dt="2023-07-13T06:36:38.977" v="4688" actId="26606"/>
          <ac:spMkLst>
            <pc:docMk/>
            <pc:sldMk cId="3278710521" sldId="264"/>
            <ac:spMk id="20" creationId="{D2758DA7-6A89-49A1-B9F5-546D993242F8}"/>
          </ac:spMkLst>
        </pc:spChg>
        <pc:spChg chg="add del">
          <ac:chgData name="廣田 明日香" userId="a88c7c0de360e37c" providerId="LiveId" clId="{13CFBF19-1715-450F-946E-5638BB68A6BE}" dt="2023-07-13T06:39:40.388" v="4727" actId="26606"/>
          <ac:spMkLst>
            <pc:docMk/>
            <pc:sldMk cId="3278710521" sldId="264"/>
            <ac:spMk id="25" creationId="{1E9986A5-A7D1-4022-BAC0-885FB7A141AE}"/>
          </ac:spMkLst>
        </pc:spChg>
        <pc:spChg chg="add del">
          <ac:chgData name="廣田 明日香" userId="a88c7c0de360e37c" providerId="LiveId" clId="{13CFBF19-1715-450F-946E-5638BB68A6BE}" dt="2023-07-13T06:39:40.388" v="4727" actId="26606"/>
          <ac:spMkLst>
            <pc:docMk/>
            <pc:sldMk cId="3278710521" sldId="264"/>
            <ac:spMk id="27" creationId="{D2758DA7-6A89-49A1-B9F5-546D993242F8}"/>
          </ac:spMkLst>
        </pc:spChg>
        <pc:spChg chg="add del">
          <ac:chgData name="廣田 明日香" userId="a88c7c0de360e37c" providerId="LiveId" clId="{13CFBF19-1715-450F-946E-5638BB68A6BE}" dt="2023-07-13T06:39:40.371" v="4726" actId="26606"/>
          <ac:spMkLst>
            <pc:docMk/>
            <pc:sldMk cId="3278710521" sldId="264"/>
            <ac:spMk id="32" creationId="{6804CCDD-88C7-4B43-A381-F2D8DAF62BE3}"/>
          </ac:spMkLst>
        </pc:spChg>
        <pc:spChg chg="add del">
          <ac:chgData name="廣田 明日香" userId="a88c7c0de360e37c" providerId="LiveId" clId="{13CFBF19-1715-450F-946E-5638BB68A6BE}" dt="2023-07-13T06:39:40.371" v="4726" actId="26606"/>
          <ac:spMkLst>
            <pc:docMk/>
            <pc:sldMk cId="3278710521" sldId="264"/>
            <ac:spMk id="34" creationId="{BBECEAC1-4BBC-4815-B44E-D9B231A3FC16}"/>
          </ac:spMkLst>
        </pc:spChg>
        <pc:spChg chg="add">
          <ac:chgData name="廣田 明日香" userId="a88c7c0de360e37c" providerId="LiveId" clId="{13CFBF19-1715-450F-946E-5638BB68A6BE}" dt="2023-07-13T06:39:40.388" v="4727" actId="26606"/>
          <ac:spMkLst>
            <pc:docMk/>
            <pc:sldMk cId="3278710521" sldId="264"/>
            <ac:spMk id="36" creationId="{1E9986A5-A7D1-4022-BAC0-885FB7A141AE}"/>
          </ac:spMkLst>
        </pc:spChg>
        <pc:spChg chg="add">
          <ac:chgData name="廣田 明日香" userId="a88c7c0de360e37c" providerId="LiveId" clId="{13CFBF19-1715-450F-946E-5638BB68A6BE}" dt="2023-07-13T06:39:40.388" v="4727" actId="26606"/>
          <ac:spMkLst>
            <pc:docMk/>
            <pc:sldMk cId="3278710521" sldId="264"/>
            <ac:spMk id="37" creationId="{D2758DA7-6A89-49A1-B9F5-546D993242F8}"/>
          </ac:spMkLst>
        </pc:spChg>
        <pc:picChg chg="del">
          <ac:chgData name="廣田 明日香" userId="a88c7c0de360e37c" providerId="LiveId" clId="{13CFBF19-1715-450F-946E-5638BB68A6BE}" dt="2023-07-13T06:00:27.005" v="4123" actId="478"/>
          <ac:picMkLst>
            <pc:docMk/>
            <pc:sldMk cId="3278710521" sldId="264"/>
            <ac:picMk id="5" creationId="{05975524-CF80-51EE-5452-DBFCAFDA1936}"/>
          </ac:picMkLst>
        </pc:picChg>
        <pc:picChg chg="add mod ord modCrop">
          <ac:chgData name="廣田 明日香" userId="a88c7c0de360e37c" providerId="LiveId" clId="{13CFBF19-1715-450F-946E-5638BB68A6BE}" dt="2023-07-13T06:40:28.097" v="4731" actId="732"/>
          <ac:picMkLst>
            <pc:docMk/>
            <pc:sldMk cId="3278710521" sldId="264"/>
            <ac:picMk id="6" creationId="{F387E029-B7CE-711C-A807-CE0EE8FFC7A5}"/>
          </ac:picMkLst>
        </pc:picChg>
        <pc:picChg chg="del mod">
          <ac:chgData name="廣田 明日香" userId="a88c7c0de360e37c" providerId="LiveId" clId="{13CFBF19-1715-450F-946E-5638BB68A6BE}" dt="2023-07-13T06:00:30.188" v="4126" actId="478"/>
          <ac:picMkLst>
            <pc:docMk/>
            <pc:sldMk cId="3278710521" sldId="264"/>
            <ac:picMk id="7" creationId="{583DD2EF-7BE8-C638-B562-E9DB79C7BE28}"/>
          </ac:picMkLst>
        </pc:picChg>
        <pc:picChg chg="del">
          <ac:chgData name="廣田 明日香" userId="a88c7c0de360e37c" providerId="LiveId" clId="{13CFBF19-1715-450F-946E-5638BB68A6BE}" dt="2023-07-13T06:00:28.491" v="4124" actId="478"/>
          <ac:picMkLst>
            <pc:docMk/>
            <pc:sldMk cId="3278710521" sldId="264"/>
            <ac:picMk id="9" creationId="{0950A64E-96F2-50C6-4359-C16A15C52998}"/>
          </ac:picMkLst>
        </pc:picChg>
        <pc:picChg chg="add mod ord">
          <ac:chgData name="廣田 明日香" userId="a88c7c0de360e37c" providerId="LiveId" clId="{13CFBF19-1715-450F-946E-5638BB68A6BE}" dt="2023-07-13T06:39:40.371" v="4726" actId="26606"/>
          <ac:picMkLst>
            <pc:docMk/>
            <pc:sldMk cId="3278710521" sldId="264"/>
            <ac:picMk id="10" creationId="{E9CB104F-72AB-9FEA-9262-D58F08DE0016}"/>
          </ac:picMkLst>
        </pc:picChg>
        <pc:picChg chg="del mod">
          <ac:chgData name="廣田 明日香" userId="a88c7c0de360e37c" providerId="LiveId" clId="{13CFBF19-1715-450F-946E-5638BB68A6BE}" dt="2023-07-13T06:00:25.719" v="4122" actId="478"/>
          <ac:picMkLst>
            <pc:docMk/>
            <pc:sldMk cId="3278710521" sldId="264"/>
            <ac:picMk id="11" creationId="{945B36A7-4033-B629-5540-98B35C624A66}"/>
          </ac:picMkLst>
        </pc:picChg>
        <pc:picChg chg="add mod ord">
          <ac:chgData name="廣田 明日香" userId="a88c7c0de360e37c" providerId="LiveId" clId="{13CFBF19-1715-450F-946E-5638BB68A6BE}" dt="2023-07-13T06:39:40.388" v="4727" actId="26606"/>
          <ac:picMkLst>
            <pc:docMk/>
            <pc:sldMk cId="3278710521" sldId="264"/>
            <ac:picMk id="13" creationId="{FD2BCEB0-91DD-A272-F672-70B17DC7B89E}"/>
          </ac:picMkLst>
        </pc:picChg>
      </pc:sldChg>
      <pc:sldChg chg="addSp delSp modSp add mod modAnim modNotesTx">
        <pc:chgData name="廣田 明日香" userId="a88c7c0de360e37c" providerId="LiveId" clId="{13CFBF19-1715-450F-946E-5638BB68A6BE}" dt="2023-07-20T09:28:06.861" v="5716" actId="20577"/>
        <pc:sldMkLst>
          <pc:docMk/>
          <pc:sldMk cId="1800466554" sldId="265"/>
        </pc:sldMkLst>
        <pc:spChg chg="mod">
          <ac:chgData name="廣田 明日香" userId="a88c7c0de360e37c" providerId="LiveId" clId="{13CFBF19-1715-450F-946E-5638BB68A6BE}" dt="2023-07-13T06:00:50.655" v="4144" actId="20577"/>
          <ac:spMkLst>
            <pc:docMk/>
            <pc:sldMk cId="1800466554" sldId="265"/>
            <ac:spMk id="3" creationId="{8C0666E5-3ACC-7BD7-558E-0A795B04E031}"/>
          </ac:spMkLst>
        </pc:spChg>
        <pc:picChg chg="del">
          <ac:chgData name="廣田 明日香" userId="a88c7c0de360e37c" providerId="LiveId" clId="{13CFBF19-1715-450F-946E-5638BB68A6BE}" dt="2023-07-13T06:00:44.355" v="4143" actId="478"/>
          <ac:picMkLst>
            <pc:docMk/>
            <pc:sldMk cId="1800466554" sldId="265"/>
            <ac:picMk id="5" creationId="{05975524-CF80-51EE-5452-DBFCAFDA1936}"/>
          </ac:picMkLst>
        </pc:picChg>
        <pc:picChg chg="add mod modCrop">
          <ac:chgData name="廣田 明日香" userId="a88c7c0de360e37c" providerId="LiveId" clId="{13CFBF19-1715-450F-946E-5638BB68A6BE}" dt="2023-07-13T06:45:58.380" v="4752" actId="1076"/>
          <ac:picMkLst>
            <pc:docMk/>
            <pc:sldMk cId="1800466554" sldId="265"/>
            <ac:picMk id="6" creationId="{B058C21A-7CBF-C838-DD25-9C649591C7BE}"/>
          </ac:picMkLst>
        </pc:picChg>
        <pc:picChg chg="del">
          <ac:chgData name="廣田 明日香" userId="a88c7c0de360e37c" providerId="LiveId" clId="{13CFBF19-1715-450F-946E-5638BB68A6BE}" dt="2023-07-13T06:00:44.355" v="4143" actId="478"/>
          <ac:picMkLst>
            <pc:docMk/>
            <pc:sldMk cId="1800466554" sldId="265"/>
            <ac:picMk id="7" creationId="{583DD2EF-7BE8-C638-B562-E9DB79C7BE28}"/>
          </ac:picMkLst>
        </pc:picChg>
        <pc:picChg chg="del">
          <ac:chgData name="廣田 明日香" userId="a88c7c0de360e37c" providerId="LiveId" clId="{13CFBF19-1715-450F-946E-5638BB68A6BE}" dt="2023-07-13T06:00:44.355" v="4143" actId="478"/>
          <ac:picMkLst>
            <pc:docMk/>
            <pc:sldMk cId="1800466554" sldId="265"/>
            <ac:picMk id="9" creationId="{0950A64E-96F2-50C6-4359-C16A15C52998}"/>
          </ac:picMkLst>
        </pc:picChg>
        <pc:picChg chg="add mod modCrop">
          <ac:chgData name="廣田 明日香" userId="a88c7c0de360e37c" providerId="LiveId" clId="{13CFBF19-1715-450F-946E-5638BB68A6BE}" dt="2023-07-13T06:46:02.287" v="4753" actId="1076"/>
          <ac:picMkLst>
            <pc:docMk/>
            <pc:sldMk cId="1800466554" sldId="265"/>
            <ac:picMk id="10" creationId="{4BB396A2-E842-4FDA-4A1C-64AD7B028E67}"/>
          </ac:picMkLst>
        </pc:picChg>
        <pc:picChg chg="del mod">
          <ac:chgData name="廣田 明日香" userId="a88c7c0de360e37c" providerId="LiveId" clId="{13CFBF19-1715-450F-946E-5638BB68A6BE}" dt="2023-07-13T06:00:40.955" v="4142" actId="478"/>
          <ac:picMkLst>
            <pc:docMk/>
            <pc:sldMk cId="1800466554" sldId="265"/>
            <ac:picMk id="11" creationId="{945B36A7-4033-B629-5540-98B35C624A66}"/>
          </ac:picMkLst>
        </pc:picChg>
        <pc:picChg chg="add mod modCrop">
          <ac:chgData name="廣田 明日香" userId="a88c7c0de360e37c" providerId="LiveId" clId="{13CFBF19-1715-450F-946E-5638BB68A6BE}" dt="2023-07-13T06:45:54.749" v="4751" actId="1076"/>
          <ac:picMkLst>
            <pc:docMk/>
            <pc:sldMk cId="1800466554" sldId="265"/>
            <ac:picMk id="13" creationId="{C84413DE-CC01-F9EA-E5C5-D076BB2096FA}"/>
          </ac:picMkLst>
        </pc:picChg>
      </pc:sldChg>
      <pc:sldChg chg="modNotesTx">
        <pc:chgData name="廣田 明日香" userId="a88c7c0de360e37c" providerId="LiveId" clId="{13CFBF19-1715-450F-946E-5638BB68A6BE}" dt="2023-07-20T09:30:07.456" v="5717" actId="20577"/>
        <pc:sldMkLst>
          <pc:docMk/>
          <pc:sldMk cId="1398443288" sldId="266"/>
        </pc:sldMkLst>
      </pc:sldChg>
      <pc:sldChg chg="addSp delSp modSp add mod modNotesTx">
        <pc:chgData name="廣田 明日香" userId="a88c7c0de360e37c" providerId="LiveId" clId="{13CFBF19-1715-450F-946E-5638BB68A6BE}" dt="2023-07-20T10:58:05.435" v="7428" actId="1076"/>
        <pc:sldMkLst>
          <pc:docMk/>
          <pc:sldMk cId="3644263756" sldId="267"/>
        </pc:sldMkLst>
        <pc:spChg chg="del mod">
          <ac:chgData name="廣田 明日香" userId="a88c7c0de360e37c" providerId="LiveId" clId="{13CFBF19-1715-450F-946E-5638BB68A6BE}" dt="2023-07-20T10:56:44.261" v="7385" actId="478"/>
          <ac:spMkLst>
            <pc:docMk/>
            <pc:sldMk cId="3644263756" sldId="267"/>
            <ac:spMk id="2" creationId="{4B520CC6-8D34-CFAB-9225-114FC285BEE8}"/>
          </ac:spMkLst>
        </pc:spChg>
        <pc:spChg chg="del">
          <ac:chgData name="廣田 明日香" userId="a88c7c0de360e37c" providerId="LiveId" clId="{13CFBF19-1715-450F-946E-5638BB68A6BE}" dt="2023-07-20T10:56:41.342" v="7383" actId="478"/>
          <ac:spMkLst>
            <pc:docMk/>
            <pc:sldMk cId="3644263756" sldId="267"/>
            <ac:spMk id="3" creationId="{8C0666E5-3ACC-7BD7-558E-0A795B04E031}"/>
          </ac:spMkLst>
        </pc:spChg>
        <pc:spChg chg="add del mod">
          <ac:chgData name="廣田 明日香" userId="a88c7c0de360e37c" providerId="LiveId" clId="{13CFBF19-1715-450F-946E-5638BB68A6BE}" dt="2023-07-20T10:56:58.308" v="7386" actId="478"/>
          <ac:spMkLst>
            <pc:docMk/>
            <pc:sldMk cId="3644263756" sldId="267"/>
            <ac:spMk id="7" creationId="{F81C91B8-C0DC-D007-5D6E-8CB991678069}"/>
          </ac:spMkLst>
        </pc:spChg>
        <pc:spChg chg="add del mod">
          <ac:chgData name="廣田 明日香" userId="a88c7c0de360e37c" providerId="LiveId" clId="{13CFBF19-1715-450F-946E-5638BB68A6BE}" dt="2023-07-20T10:57:16.472" v="7392" actId="478"/>
          <ac:spMkLst>
            <pc:docMk/>
            <pc:sldMk cId="3644263756" sldId="267"/>
            <ac:spMk id="10" creationId="{4E573FB6-CF30-E833-A703-E5F4D6A2617A}"/>
          </ac:spMkLst>
        </pc:spChg>
        <pc:spChg chg="add mod">
          <ac:chgData name="廣田 明日香" userId="a88c7c0de360e37c" providerId="LiveId" clId="{13CFBF19-1715-450F-946E-5638BB68A6BE}" dt="2023-07-20T10:58:05.435" v="7428" actId="1076"/>
          <ac:spMkLst>
            <pc:docMk/>
            <pc:sldMk cId="3644263756" sldId="267"/>
            <ac:spMk id="11" creationId="{8E1716FF-10B2-4869-815E-B1E0B1134CCB}"/>
          </ac:spMkLst>
        </pc:spChg>
        <pc:picChg chg="mod">
          <ac:chgData name="廣田 明日香" userId="a88c7c0de360e37c" providerId="LiveId" clId="{13CFBF19-1715-450F-946E-5638BB68A6BE}" dt="2023-07-20T10:57:13.968" v="7391" actId="14100"/>
          <ac:picMkLst>
            <pc:docMk/>
            <pc:sldMk cId="3644263756" sldId="267"/>
            <ac:picMk id="6" creationId="{23535B72-6ED8-3222-8C67-2C914607052A}"/>
          </ac:picMkLst>
        </pc:picChg>
      </pc:sldChg>
    </pc:docChg>
  </pc:docChgLst>
  <pc:docChgLst>
    <pc:chgData name="ゲスト ユーザー" providerId="Windows Live" clId="Web-{DDB5C03D-7B11-4408-AF3D-637E555CFFD2}"/>
    <pc:docChg chg="modSld">
      <pc:chgData name="ゲスト ユーザー" userId="" providerId="Windows Live" clId="Web-{DDB5C03D-7B11-4408-AF3D-637E555CFFD2}" dt="2023-07-13T10:16:45.312" v="0" actId="1076"/>
      <pc:docMkLst>
        <pc:docMk/>
      </pc:docMkLst>
      <pc:sldChg chg="modSp">
        <pc:chgData name="ゲスト ユーザー" userId="" providerId="Windows Live" clId="Web-{DDB5C03D-7B11-4408-AF3D-637E555CFFD2}" dt="2023-07-13T10:16:45.312" v="0" actId="1076"/>
        <pc:sldMkLst>
          <pc:docMk/>
          <pc:sldMk cId="85688066" sldId="256"/>
        </pc:sldMkLst>
        <pc:picChg chg="mod">
          <ac:chgData name="ゲスト ユーザー" userId="" providerId="Windows Live" clId="Web-{DDB5C03D-7B11-4408-AF3D-637E555CFFD2}" dt="2023-07-13T10:16:45.312" v="0" actId="1076"/>
          <ac:picMkLst>
            <pc:docMk/>
            <pc:sldMk cId="85688066" sldId="256"/>
            <ac:picMk id="4" creationId="{48B4225D-942B-639A-533E-E5A2E925D3BA}"/>
          </ac:picMkLst>
        </pc:picChg>
      </pc:sldChg>
    </pc:docChg>
  </pc:docChgLst>
  <pc:docChgLst>
    <pc:chgData name="ゲスト ユーザー" providerId="Windows Live" clId="Web-{4958AA78-1688-4ED9-8BDA-100288EDB261}"/>
    <pc:docChg chg="modSld">
      <pc:chgData name="ゲスト ユーザー" userId="" providerId="Windows Live" clId="Web-{4958AA78-1688-4ED9-8BDA-100288EDB261}" dt="2023-07-13T06:40:45.179" v="288" actId="20577"/>
      <pc:docMkLst>
        <pc:docMk/>
      </pc:docMkLst>
      <pc:sldChg chg="modSp modNotes">
        <pc:chgData name="ゲスト ユーザー" userId="" providerId="Windows Live" clId="Web-{4958AA78-1688-4ED9-8BDA-100288EDB261}" dt="2023-07-13T06:17:41.438" v="122"/>
        <pc:sldMkLst>
          <pc:docMk/>
          <pc:sldMk cId="4134745470" sldId="259"/>
        </pc:sldMkLst>
        <pc:spChg chg="mod">
          <ac:chgData name="ゲスト ユーザー" userId="" providerId="Windows Live" clId="Web-{4958AA78-1688-4ED9-8BDA-100288EDB261}" dt="2023-07-13T06:14:54.418" v="103" actId="1076"/>
          <ac:spMkLst>
            <pc:docMk/>
            <pc:sldMk cId="4134745470" sldId="259"/>
            <ac:spMk id="7" creationId="{03C5786F-93A5-DF11-3EAF-39F2848755F7}"/>
          </ac:spMkLst>
        </pc:spChg>
      </pc:sldChg>
      <pc:sldChg chg="modSp modNotes">
        <pc:chgData name="ゲスト ユーザー" userId="" providerId="Windows Live" clId="Web-{4958AA78-1688-4ED9-8BDA-100288EDB261}" dt="2023-07-13T06:40:45.179" v="288" actId="20577"/>
        <pc:sldMkLst>
          <pc:docMk/>
          <pc:sldMk cId="1228818545" sldId="261"/>
        </pc:sldMkLst>
        <pc:spChg chg="mod">
          <ac:chgData name="ゲスト ユーザー" userId="" providerId="Windows Live" clId="Web-{4958AA78-1688-4ED9-8BDA-100288EDB261}" dt="2023-07-13T06:40:45.179" v="288" actId="20577"/>
          <ac:spMkLst>
            <pc:docMk/>
            <pc:sldMk cId="1228818545" sldId="261"/>
            <ac:spMk id="3" creationId="{8C0666E5-3ACC-7BD7-558E-0A795B04E031}"/>
          </ac:spMkLst>
        </pc:spChg>
      </pc:sldChg>
      <pc:sldChg chg="modNotes">
        <pc:chgData name="ゲスト ユーザー" userId="" providerId="Windows Live" clId="Web-{4958AA78-1688-4ED9-8BDA-100288EDB261}" dt="2023-07-13T06:39:02.442" v="284"/>
        <pc:sldMkLst>
          <pc:docMk/>
          <pc:sldMk cId="3401925143" sldId="263"/>
        </pc:sldMkLst>
      </pc:sldChg>
    </pc:docChg>
  </pc:docChgLst>
  <pc:docChgLst>
    <pc:chgData name="ゲスト ユーザー" providerId="Windows Live" clId="Web-{DC815FFD-4543-4649-A325-7FB471FA4384}"/>
    <pc:docChg chg="modSld">
      <pc:chgData name="ゲスト ユーザー" userId="" providerId="Windows Live" clId="Web-{DC815FFD-4543-4649-A325-7FB471FA4384}" dt="2023-07-14T10:23:41.645" v="3" actId="14100"/>
      <pc:docMkLst>
        <pc:docMk/>
      </pc:docMkLst>
      <pc:sldChg chg="modSp">
        <pc:chgData name="ゲスト ユーザー" userId="" providerId="Windows Live" clId="Web-{DC815FFD-4543-4649-A325-7FB471FA4384}" dt="2023-07-14T10:23:41.645" v="3" actId="14100"/>
        <pc:sldMkLst>
          <pc:docMk/>
          <pc:sldMk cId="437597462" sldId="262"/>
        </pc:sldMkLst>
        <pc:picChg chg="mod">
          <ac:chgData name="ゲスト ユーザー" userId="" providerId="Windows Live" clId="Web-{DC815FFD-4543-4649-A325-7FB471FA4384}" dt="2023-07-14T10:23:41.645" v="3" actId="14100"/>
          <ac:picMkLst>
            <pc:docMk/>
            <pc:sldMk cId="437597462" sldId="262"/>
            <ac:picMk id="6" creationId="{23535B72-6ED8-3222-8C67-2C914607052A}"/>
          </ac:picMkLst>
        </pc:picChg>
      </pc:sldChg>
    </pc:docChg>
  </pc:docChgLst>
  <pc:docChgLst>
    <pc:chgData name="ゲスト ユーザー" providerId="Windows Live" clId="Web-{6A37C58B-1D2E-47BA-AD05-80D50BE11EE3}"/>
    <pc:docChg chg="modSld">
      <pc:chgData name="ゲスト ユーザー" userId="" providerId="Windows Live" clId="Web-{6A37C58B-1D2E-47BA-AD05-80D50BE11EE3}" dt="2023-07-13T10:54:01.818" v="657" actId="1076"/>
      <pc:docMkLst>
        <pc:docMk/>
      </pc:docMkLst>
      <pc:sldChg chg="modSp modNotes">
        <pc:chgData name="ゲスト ユーザー" userId="" providerId="Windows Live" clId="Web-{6A37C58B-1D2E-47BA-AD05-80D50BE11EE3}" dt="2023-07-13T10:53:32.317" v="653" actId="1076"/>
        <pc:sldMkLst>
          <pc:docMk/>
          <pc:sldMk cId="1228818545" sldId="261"/>
        </pc:sldMkLst>
        <pc:spChg chg="mod">
          <ac:chgData name="ゲスト ユーザー" userId="" providerId="Windows Live" clId="Web-{6A37C58B-1D2E-47BA-AD05-80D50BE11EE3}" dt="2023-07-13T10:53:32.317" v="653" actId="1076"/>
          <ac:spMkLst>
            <pc:docMk/>
            <pc:sldMk cId="1228818545" sldId="261"/>
            <ac:spMk id="3" creationId="{8C0666E5-3ACC-7BD7-558E-0A795B04E031}"/>
          </ac:spMkLst>
        </pc:spChg>
      </pc:sldChg>
      <pc:sldChg chg="modSp">
        <pc:chgData name="ゲスト ユーザー" userId="" providerId="Windows Live" clId="Web-{6A37C58B-1D2E-47BA-AD05-80D50BE11EE3}" dt="2023-07-13T10:54:01.818" v="657" actId="1076"/>
        <pc:sldMkLst>
          <pc:docMk/>
          <pc:sldMk cId="437597462" sldId="262"/>
        </pc:sldMkLst>
        <pc:spChg chg="mod">
          <ac:chgData name="ゲスト ユーザー" userId="" providerId="Windows Live" clId="Web-{6A37C58B-1D2E-47BA-AD05-80D50BE11EE3}" dt="2023-07-13T10:53:50.818" v="655" actId="1076"/>
          <ac:spMkLst>
            <pc:docMk/>
            <pc:sldMk cId="437597462" sldId="262"/>
            <ac:spMk id="2" creationId="{4B520CC6-8D34-CFAB-9225-114FC285BEE8}"/>
          </ac:spMkLst>
        </pc:spChg>
        <pc:spChg chg="mod">
          <ac:chgData name="ゲスト ユーザー" userId="" providerId="Windows Live" clId="Web-{6A37C58B-1D2E-47BA-AD05-80D50BE11EE3}" dt="2023-07-13T10:54:01.818" v="657" actId="1076"/>
          <ac:spMkLst>
            <pc:docMk/>
            <pc:sldMk cId="437597462" sldId="262"/>
            <ac:spMk id="3" creationId="{8C0666E5-3ACC-7BD7-558E-0A795B04E031}"/>
          </ac:spMkLst>
        </pc:spChg>
        <pc:cxnChg chg="mod">
          <ac:chgData name="ゲスト ユーザー" userId="" providerId="Windows Live" clId="Web-{6A37C58B-1D2E-47BA-AD05-80D50BE11EE3}" dt="2023-07-13T10:53:53.818" v="656" actId="1076"/>
          <ac:cxnSpMkLst>
            <pc:docMk/>
            <pc:sldMk cId="437597462" sldId="262"/>
            <ac:cxnSpMk id="4" creationId="{9618C354-C9A3-3D4E-BD55-E527D16CBC0C}"/>
          </ac:cxnSpMkLst>
        </pc:cxnChg>
      </pc:sldChg>
      <pc:sldChg chg="modSp">
        <pc:chgData name="ゲスト ユーザー" userId="" providerId="Windows Live" clId="Web-{6A37C58B-1D2E-47BA-AD05-80D50BE11EE3}" dt="2023-07-13T10:53:12.957" v="652" actId="1076"/>
        <pc:sldMkLst>
          <pc:docMk/>
          <pc:sldMk cId="3278710521" sldId="264"/>
        </pc:sldMkLst>
        <pc:spChg chg="mod">
          <ac:chgData name="ゲスト ユーザー" userId="" providerId="Windows Live" clId="Web-{6A37C58B-1D2E-47BA-AD05-80D50BE11EE3}" dt="2023-07-13T10:53:12.957" v="652" actId="1076"/>
          <ac:spMkLst>
            <pc:docMk/>
            <pc:sldMk cId="3278710521" sldId="264"/>
            <ac:spMk id="15" creationId="{66A8F980-6DFE-D40E-70B2-177D3B98DEC3}"/>
          </ac:spMkLst>
        </pc:spChg>
      </pc:sldChg>
      <pc:sldChg chg="modSp modNotes">
        <pc:chgData name="ゲスト ユーザー" userId="" providerId="Windows Live" clId="Web-{6A37C58B-1D2E-47BA-AD05-80D50BE11EE3}" dt="2023-07-13T10:47:25.433" v="651"/>
        <pc:sldMkLst>
          <pc:docMk/>
          <pc:sldMk cId="1800466554" sldId="265"/>
        </pc:sldMkLst>
        <pc:picChg chg="mod">
          <ac:chgData name="ゲスト ユーザー" userId="" providerId="Windows Live" clId="Web-{6A37C58B-1D2E-47BA-AD05-80D50BE11EE3}" dt="2023-07-13T10:40:43.219" v="648" actId="14100"/>
          <ac:picMkLst>
            <pc:docMk/>
            <pc:sldMk cId="1800466554" sldId="265"/>
            <ac:picMk id="2" creationId="{2D4B85EF-338A-A0AF-0915-2E622617C0BB}"/>
          </ac:picMkLst>
        </pc:picChg>
      </pc:sldChg>
      <pc:sldChg chg="modSp modNotes">
        <pc:chgData name="ゲスト ユーザー" userId="" providerId="Windows Live" clId="Web-{6A37C58B-1D2E-47BA-AD05-80D50BE11EE3}" dt="2023-07-13T10:53:40.724" v="654" actId="1076"/>
        <pc:sldMkLst>
          <pc:docMk/>
          <pc:sldMk cId="1398443288" sldId="266"/>
        </pc:sldMkLst>
        <pc:picChg chg="mod">
          <ac:chgData name="ゲスト ユーザー" userId="" providerId="Windows Live" clId="Web-{6A37C58B-1D2E-47BA-AD05-80D50BE11EE3}" dt="2023-07-13T10:53:40.724" v="654" actId="1076"/>
          <ac:picMkLst>
            <pc:docMk/>
            <pc:sldMk cId="1398443288" sldId="266"/>
            <ac:picMk id="9" creationId="{BC97C4EF-8E5E-417B-019B-37AAECD34107}"/>
          </ac:picMkLst>
        </pc:picChg>
      </pc:sldChg>
    </pc:docChg>
  </pc:docChgLst>
  <pc:docChgLst>
    <pc:chgData name="makoto kageto" userId="32823e1b33af3d12" providerId="LiveId" clId="{870E1355-1F48-4C2F-A515-FE270F4795F8}"/>
    <pc:docChg chg="modSld">
      <pc:chgData name="makoto kageto" userId="32823e1b33af3d12" providerId="LiveId" clId="{870E1355-1F48-4C2F-A515-FE270F4795F8}" dt="2023-07-24T07:10:21.398" v="6" actId="1076"/>
      <pc:docMkLst>
        <pc:docMk/>
      </pc:docMkLst>
      <pc:sldChg chg="modSp mod modAnim">
        <pc:chgData name="makoto kageto" userId="32823e1b33af3d12" providerId="LiveId" clId="{870E1355-1F48-4C2F-A515-FE270F4795F8}" dt="2023-07-24T07:10:21.398" v="6" actId="1076"/>
        <pc:sldMkLst>
          <pc:docMk/>
          <pc:sldMk cId="1197347378" sldId="260"/>
        </pc:sldMkLst>
        <pc:picChg chg="mod">
          <ac:chgData name="makoto kageto" userId="32823e1b33af3d12" providerId="LiveId" clId="{870E1355-1F48-4C2F-A515-FE270F4795F8}" dt="2023-07-24T07:06:58.366" v="1" actId="14100"/>
          <ac:picMkLst>
            <pc:docMk/>
            <pc:sldMk cId="1197347378" sldId="260"/>
            <ac:picMk id="9" creationId="{0950A64E-96F2-50C6-4359-C16A15C52998}"/>
          </ac:picMkLst>
        </pc:picChg>
        <pc:picChg chg="mod">
          <ac:chgData name="makoto kageto" userId="32823e1b33af3d12" providerId="LiveId" clId="{870E1355-1F48-4C2F-A515-FE270F4795F8}" dt="2023-07-24T07:10:21.398" v="6" actId="1076"/>
          <ac:picMkLst>
            <pc:docMk/>
            <pc:sldMk cId="1197347378" sldId="260"/>
            <ac:picMk id="13" creationId="{9333E40E-DE92-B004-2440-03FD8492487D}"/>
          </ac:picMkLst>
        </pc:picChg>
        <pc:picChg chg="mod">
          <ac:chgData name="makoto kageto" userId="32823e1b33af3d12" providerId="LiveId" clId="{870E1355-1F48-4C2F-A515-FE270F4795F8}" dt="2023-07-24T07:06:30.274" v="0" actId="1076"/>
          <ac:picMkLst>
            <pc:docMk/>
            <pc:sldMk cId="1197347378" sldId="260"/>
            <ac:picMk id="15" creationId="{5E2DAFDB-4555-151C-6C52-E010069461BF}"/>
          </ac:picMkLst>
        </pc:picChg>
      </pc:sldChg>
    </pc:docChg>
  </pc:docChgLst>
  <pc:docChgLst>
    <pc:chgData name="酒井 唯凪" userId="f5698e9f54d3588b" providerId="Windows Live" clId="Web-{071EDAB1-721A-4B3C-87ED-2547556D086A}"/>
    <pc:docChg chg="modSld sldOrd">
      <pc:chgData name="酒井 唯凪" userId="f5698e9f54d3588b" providerId="Windows Live" clId="Web-{071EDAB1-721A-4B3C-87ED-2547556D086A}" dt="2023-07-13T10:06:15.122" v="66"/>
      <pc:docMkLst>
        <pc:docMk/>
      </pc:docMkLst>
      <pc:sldChg chg="modNotes">
        <pc:chgData name="酒井 唯凪" userId="f5698e9f54d3588b" providerId="Windows Live" clId="Web-{071EDAB1-721A-4B3C-87ED-2547556D086A}" dt="2023-07-13T10:00:33.144" v="51"/>
        <pc:sldMkLst>
          <pc:docMk/>
          <pc:sldMk cId="4134745470" sldId="259"/>
        </pc:sldMkLst>
      </pc:sldChg>
      <pc:sldChg chg="modNotes">
        <pc:chgData name="酒井 唯凪" userId="f5698e9f54d3588b" providerId="Windows Live" clId="Web-{071EDAB1-721A-4B3C-87ED-2547556D086A}" dt="2023-07-13T10:02:52.882" v="60"/>
        <pc:sldMkLst>
          <pc:docMk/>
          <pc:sldMk cId="1197347378" sldId="260"/>
        </pc:sldMkLst>
      </pc:sldChg>
      <pc:sldChg chg="modNotes">
        <pc:chgData name="酒井 唯凪" userId="f5698e9f54d3588b" providerId="Windows Live" clId="Web-{071EDAB1-721A-4B3C-87ED-2547556D086A}" dt="2023-07-13T10:03:34.446" v="63"/>
        <pc:sldMkLst>
          <pc:docMk/>
          <pc:sldMk cId="437597462" sldId="262"/>
        </pc:sldMkLst>
      </pc:sldChg>
      <pc:sldChg chg="modNotes">
        <pc:chgData name="酒井 唯凪" userId="f5698e9f54d3588b" providerId="Windows Live" clId="Web-{071EDAB1-721A-4B3C-87ED-2547556D086A}" dt="2023-07-13T10:04:09.197" v="65"/>
        <pc:sldMkLst>
          <pc:docMk/>
          <pc:sldMk cId="3401925143" sldId="263"/>
        </pc:sldMkLst>
      </pc:sldChg>
      <pc:sldChg chg="addSp delSp modSp modNotes">
        <pc:chgData name="酒井 唯凪" userId="f5698e9f54d3588b" providerId="Windows Live" clId="Web-{071EDAB1-721A-4B3C-87ED-2547556D086A}" dt="2023-07-13T10:01:39.568" v="56"/>
        <pc:sldMkLst>
          <pc:docMk/>
          <pc:sldMk cId="3278710521" sldId="264"/>
        </pc:sldMkLst>
        <pc:spChg chg="add del mod">
          <ac:chgData name="酒井 唯凪" userId="f5698e9f54d3588b" providerId="Windows Live" clId="Web-{071EDAB1-721A-4B3C-87ED-2547556D086A}" dt="2023-07-13T09:41:51.786" v="14"/>
          <ac:spMkLst>
            <pc:docMk/>
            <pc:sldMk cId="3278710521" sldId="264"/>
            <ac:spMk id="4" creationId="{8AFE104E-32B0-9BC4-0E59-6DC2E9C9BDC7}"/>
          </ac:spMkLst>
        </pc:spChg>
      </pc:sldChg>
      <pc:sldChg chg="modNotes">
        <pc:chgData name="酒井 唯凪" userId="f5698e9f54d3588b" providerId="Windows Live" clId="Web-{071EDAB1-721A-4B3C-87ED-2547556D086A}" dt="2023-07-13T10:01:47.021" v="58"/>
        <pc:sldMkLst>
          <pc:docMk/>
          <pc:sldMk cId="1800466554" sldId="265"/>
        </pc:sldMkLst>
      </pc:sldChg>
      <pc:sldChg chg="ord">
        <pc:chgData name="酒井 唯凪" userId="f5698e9f54d3588b" providerId="Windows Live" clId="Web-{071EDAB1-721A-4B3C-87ED-2547556D086A}" dt="2023-07-13T10:06:15.122" v="66"/>
        <pc:sldMkLst>
          <pc:docMk/>
          <pc:sldMk cId="1398443288" sldId="266"/>
        </pc:sldMkLst>
      </pc:sldChg>
    </pc:docChg>
  </pc:docChgLst>
  <pc:docChgLst>
    <pc:chgData name="ゲスト ユーザー" providerId="Windows Live" clId="Web-{1C21A528-20F8-44B2-9A52-1544C1BBC0AE}"/>
    <pc:docChg chg="modSld">
      <pc:chgData name="ゲスト ユーザー" userId="" providerId="Windows Live" clId="Web-{1C21A528-20F8-44B2-9A52-1544C1BBC0AE}" dt="2023-07-20T10:45:29.127" v="151"/>
      <pc:docMkLst>
        <pc:docMk/>
      </pc:docMkLst>
      <pc:sldChg chg="modSp modNotes">
        <pc:chgData name="ゲスト ユーザー" userId="" providerId="Windows Live" clId="Web-{1C21A528-20F8-44B2-9A52-1544C1BBC0AE}" dt="2023-07-20T10:45:29.127" v="151"/>
        <pc:sldMkLst>
          <pc:docMk/>
          <pc:sldMk cId="1398443288" sldId="266"/>
        </pc:sldMkLst>
        <pc:spChg chg="mod">
          <ac:chgData name="ゲスト ユーザー" userId="" providerId="Windows Live" clId="Web-{1C21A528-20F8-44B2-9A52-1544C1BBC0AE}" dt="2023-07-20T10:28:03.506" v="24" actId="1076"/>
          <ac:spMkLst>
            <pc:docMk/>
            <pc:sldMk cId="1398443288" sldId="266"/>
            <ac:spMk id="3" creationId="{8C0666E5-3ACC-7BD7-558E-0A795B04E031}"/>
          </ac:spMkLst>
        </pc:spChg>
        <pc:spChg chg="mod">
          <ac:chgData name="ゲスト ユーザー" userId="" providerId="Windows Live" clId="Web-{1C21A528-20F8-44B2-9A52-1544C1BBC0AE}" dt="2023-07-20T10:27:56.475" v="23" actId="1076"/>
          <ac:spMkLst>
            <pc:docMk/>
            <pc:sldMk cId="1398443288" sldId="266"/>
            <ac:spMk id="10" creationId="{6330C7C6-2E27-791C-46A5-1DF4291DF9A3}"/>
          </ac:spMkLst>
        </pc:spChg>
        <pc:picChg chg="mod">
          <ac:chgData name="ゲスト ユーザー" userId="" providerId="Windows Live" clId="Web-{1C21A528-20F8-44B2-9A52-1544C1BBC0AE}" dt="2023-07-20T10:27:42.803" v="21" actId="1076"/>
          <ac:picMkLst>
            <pc:docMk/>
            <pc:sldMk cId="1398443288" sldId="266"/>
            <ac:picMk id="9" creationId="{BC97C4EF-8E5E-417B-019B-37AAECD34107}"/>
          </ac:picMkLst>
        </pc:picChg>
      </pc:sldChg>
    </pc:docChg>
  </pc:docChgLst>
  <pc:docChgLst>
    <pc:chgData name="中西 広大" userId="d24359fd220c3524" providerId="Windows Live" clId="Web-{332684FA-6577-47E5-8FDB-5C6599D94E0D}"/>
    <pc:docChg chg="modSld">
      <pc:chgData name="中西 広大" userId="d24359fd220c3524" providerId="Windows Live" clId="Web-{332684FA-6577-47E5-8FDB-5C6599D94E0D}" dt="2023-07-14T10:25:52.353" v="4" actId="14100"/>
      <pc:docMkLst>
        <pc:docMk/>
      </pc:docMkLst>
      <pc:sldChg chg="modSp">
        <pc:chgData name="中西 広大" userId="d24359fd220c3524" providerId="Windows Live" clId="Web-{332684FA-6577-47E5-8FDB-5C6599D94E0D}" dt="2023-07-14T10:25:52.353" v="4" actId="14100"/>
        <pc:sldMkLst>
          <pc:docMk/>
          <pc:sldMk cId="437597462" sldId="262"/>
        </pc:sldMkLst>
        <pc:picChg chg="mod">
          <ac:chgData name="中西 広大" userId="d24359fd220c3524" providerId="Windows Live" clId="Web-{332684FA-6577-47E5-8FDB-5C6599D94E0D}" dt="2023-07-14T10:25:52.353" v="4" actId="14100"/>
          <ac:picMkLst>
            <pc:docMk/>
            <pc:sldMk cId="437597462" sldId="262"/>
            <ac:picMk id="6" creationId="{23535B72-6ED8-3222-8C67-2C914607052A}"/>
          </ac:picMkLst>
        </pc:picChg>
      </pc:sldChg>
    </pc:docChg>
  </pc:docChgLst>
  <pc:docChgLst>
    <pc:chgData name="ゲスト ユーザー" providerId="Windows Live" clId="Web-{B1AF4361-E768-4A12-A8D8-F01114CE3B51}"/>
    <pc:docChg chg="addSld delSld modSld sldOrd">
      <pc:chgData name="ゲスト ユーザー" userId="" providerId="Windows Live" clId="Web-{B1AF4361-E768-4A12-A8D8-F01114CE3B51}" dt="2023-07-13T10:52:58.445" v="186" actId="20577"/>
      <pc:docMkLst>
        <pc:docMk/>
      </pc:docMkLst>
      <pc:sldChg chg="addSp modSp del">
        <pc:chgData name="ゲスト ユーザー" userId="" providerId="Windows Live" clId="Web-{B1AF4361-E768-4A12-A8D8-F01114CE3B51}" dt="2023-07-13T10:52:28.506" v="184"/>
        <pc:sldMkLst>
          <pc:docMk/>
          <pc:sldMk cId="3401925143" sldId="263"/>
        </pc:sldMkLst>
        <pc:spChg chg="mod">
          <ac:chgData name="ゲスト ユーザー" userId="" providerId="Windows Live" clId="Web-{B1AF4361-E768-4A12-A8D8-F01114CE3B51}" dt="2023-07-13T09:42:22.696" v="14" actId="20577"/>
          <ac:spMkLst>
            <pc:docMk/>
            <pc:sldMk cId="3401925143" sldId="263"/>
            <ac:spMk id="3" creationId="{8C0666E5-3ACC-7BD7-558E-0A795B04E031}"/>
          </ac:spMkLst>
        </pc:spChg>
        <pc:picChg chg="add mod">
          <ac:chgData name="ゲスト ユーザー" userId="" providerId="Windows Live" clId="Web-{B1AF4361-E768-4A12-A8D8-F01114CE3B51}" dt="2023-07-13T10:41:41.109" v="118" actId="1076"/>
          <ac:picMkLst>
            <pc:docMk/>
            <pc:sldMk cId="3401925143" sldId="263"/>
            <ac:picMk id="5" creationId="{F104F5E2-4E40-1848-2A04-69AF9D2E9C44}"/>
          </ac:picMkLst>
        </pc:picChg>
      </pc:sldChg>
      <pc:sldChg chg="addSp delSp modSp add ord replId">
        <pc:chgData name="ゲスト ユーザー" userId="" providerId="Windows Live" clId="Web-{B1AF4361-E768-4A12-A8D8-F01114CE3B51}" dt="2023-07-13T10:52:58.445" v="186" actId="20577"/>
        <pc:sldMkLst>
          <pc:docMk/>
          <pc:sldMk cId="1398443288" sldId="266"/>
        </pc:sldMkLst>
        <pc:spChg chg="mod">
          <ac:chgData name="ゲスト ユーザー" userId="" providerId="Windows Live" clId="Web-{B1AF4361-E768-4A12-A8D8-F01114CE3B51}" dt="2023-07-13T10:42:39.830" v="129" actId="1076"/>
          <ac:spMkLst>
            <pc:docMk/>
            <pc:sldMk cId="1398443288" sldId="266"/>
            <ac:spMk id="2" creationId="{4B520CC6-8D34-CFAB-9225-114FC285BEE8}"/>
          </ac:spMkLst>
        </pc:spChg>
        <pc:spChg chg="mod">
          <ac:chgData name="ゲスト ユーザー" userId="" providerId="Windows Live" clId="Web-{B1AF4361-E768-4A12-A8D8-F01114CE3B51}" dt="2023-07-13T10:52:58.445" v="186" actId="20577"/>
          <ac:spMkLst>
            <pc:docMk/>
            <pc:sldMk cId="1398443288" sldId="266"/>
            <ac:spMk id="3" creationId="{8C0666E5-3ACC-7BD7-558E-0A795B04E031}"/>
          </ac:spMkLst>
        </pc:spChg>
        <pc:spChg chg="add mod">
          <ac:chgData name="ゲスト ユーザー" userId="" providerId="Windows Live" clId="Web-{B1AF4361-E768-4A12-A8D8-F01114CE3B51}" dt="2023-07-13T10:46:17.368" v="174" actId="1076"/>
          <ac:spMkLst>
            <pc:docMk/>
            <pc:sldMk cId="1398443288" sldId="266"/>
            <ac:spMk id="10" creationId="{6330C7C6-2E27-791C-46A5-1DF4291DF9A3}"/>
          </ac:spMkLst>
        </pc:spChg>
        <pc:spChg chg="add del mod">
          <ac:chgData name="ゲスト ユーザー" userId="" providerId="Windows Live" clId="Web-{B1AF4361-E768-4A12-A8D8-F01114CE3B51}" dt="2023-07-13T10:45:56.805" v="169"/>
          <ac:spMkLst>
            <pc:docMk/>
            <pc:sldMk cId="1398443288" sldId="266"/>
            <ac:spMk id="11" creationId="{BE39C9D4-93A2-C02C-9260-374FA163315F}"/>
          </ac:spMkLst>
        </pc:spChg>
        <pc:picChg chg="del">
          <ac:chgData name="ゲスト ユーザー" userId="" providerId="Windows Live" clId="Web-{B1AF4361-E768-4A12-A8D8-F01114CE3B51}" dt="2023-07-13T10:23:21.148" v="107"/>
          <ac:picMkLst>
            <pc:docMk/>
            <pc:sldMk cId="1398443288" sldId="266"/>
            <ac:picMk id="5" creationId="{C937658F-9C72-BF37-76BF-BA49549B13C6}"/>
          </ac:picMkLst>
        </pc:picChg>
        <pc:picChg chg="del">
          <ac:chgData name="ゲスト ユーザー" userId="" providerId="Windows Live" clId="Web-{B1AF4361-E768-4A12-A8D8-F01114CE3B51}" dt="2023-07-13T10:23:22.633" v="108"/>
          <ac:picMkLst>
            <pc:docMk/>
            <pc:sldMk cId="1398443288" sldId="266"/>
            <ac:picMk id="7" creationId="{69B932C5-2710-6143-40AE-83D217C5ECB1}"/>
          </ac:picMkLst>
        </pc:picChg>
        <pc:picChg chg="del">
          <ac:chgData name="ゲスト ユーザー" userId="" providerId="Windows Live" clId="Web-{B1AF4361-E768-4A12-A8D8-F01114CE3B51}" dt="2023-07-13T10:23:24.086" v="109"/>
          <ac:picMkLst>
            <pc:docMk/>
            <pc:sldMk cId="1398443288" sldId="266"/>
            <ac:picMk id="8" creationId="{BA360330-B66B-535C-F6DF-2867CFB45B91}"/>
          </ac:picMkLst>
        </pc:picChg>
        <pc:picChg chg="add mod ord">
          <ac:chgData name="ゲスト ユーザー" userId="" providerId="Windows Live" clId="Web-{B1AF4361-E768-4A12-A8D8-F01114CE3B51}" dt="2023-07-13T10:52:08.021" v="183" actId="1076"/>
          <ac:picMkLst>
            <pc:docMk/>
            <pc:sldMk cId="1398443288" sldId="266"/>
            <ac:picMk id="9" creationId="{BC97C4EF-8E5E-417B-019B-37AAECD34107}"/>
          </ac:picMkLst>
        </pc:picChg>
        <pc:cxnChg chg="mod">
          <ac:chgData name="ゲスト ユーザー" userId="" providerId="Windows Live" clId="Web-{B1AF4361-E768-4A12-A8D8-F01114CE3B51}" dt="2023-07-13T10:49:58.032" v="181" actId="1076"/>
          <ac:cxnSpMkLst>
            <pc:docMk/>
            <pc:sldMk cId="1398443288" sldId="266"/>
            <ac:cxnSpMk id="6" creationId="{5661E6D3-4CC3-DF2E-532C-E1643C50EEB8}"/>
          </ac:cxnSpMkLst>
        </pc:cxnChg>
      </pc:sldChg>
    </pc:docChg>
  </pc:docChgLst>
  <pc:docChgLst>
    <pc:chgData name="澤田 実優" userId="fda8a07cb3de2707" providerId="Windows Live" clId="Web-{9195EDA5-725A-4E74-B8B4-36208E55CE19}"/>
    <pc:docChg chg="modSld">
      <pc:chgData name="澤田 実優" userId="fda8a07cb3de2707" providerId="Windows Live" clId="Web-{9195EDA5-725A-4E74-B8B4-36208E55CE19}" dt="2023-07-20T09:51:32.976" v="159" actId="1076"/>
      <pc:docMkLst>
        <pc:docMk/>
      </pc:docMkLst>
      <pc:sldChg chg="modSp">
        <pc:chgData name="澤田 実優" userId="fda8a07cb3de2707" providerId="Windows Live" clId="Web-{9195EDA5-725A-4E74-B8B4-36208E55CE19}" dt="2023-07-20T09:49:17.066" v="155" actId="20577"/>
        <pc:sldMkLst>
          <pc:docMk/>
          <pc:sldMk cId="1197347378" sldId="260"/>
        </pc:sldMkLst>
        <pc:spChg chg="mod">
          <ac:chgData name="澤田 実優" userId="fda8a07cb3de2707" providerId="Windows Live" clId="Web-{9195EDA5-725A-4E74-B8B4-36208E55CE19}" dt="2023-07-20T09:49:17.066" v="155" actId="20577"/>
          <ac:spMkLst>
            <pc:docMk/>
            <pc:sldMk cId="1197347378" sldId="260"/>
            <ac:spMk id="2" creationId="{4B520CC6-8D34-CFAB-9225-114FC285BEE8}"/>
          </ac:spMkLst>
        </pc:spChg>
        <pc:spChg chg="mod">
          <ac:chgData name="澤田 実優" userId="fda8a07cb3de2707" providerId="Windows Live" clId="Web-{9195EDA5-725A-4E74-B8B4-36208E55CE19}" dt="2023-07-20T09:42:53.743" v="125" actId="20577"/>
          <ac:spMkLst>
            <pc:docMk/>
            <pc:sldMk cId="1197347378" sldId="260"/>
            <ac:spMk id="50" creationId="{8625B21F-D36C-C366-5D27-4771A91DB561}"/>
          </ac:spMkLst>
        </pc:spChg>
      </pc:sldChg>
      <pc:sldChg chg="modSp">
        <pc:chgData name="澤田 実優" userId="fda8a07cb3de2707" providerId="Windows Live" clId="Web-{9195EDA5-725A-4E74-B8B4-36208E55CE19}" dt="2023-07-20T09:51:32.976" v="159" actId="1076"/>
        <pc:sldMkLst>
          <pc:docMk/>
          <pc:sldMk cId="1228818545" sldId="261"/>
        </pc:sldMkLst>
        <pc:spChg chg="mod">
          <ac:chgData name="澤田 実優" userId="fda8a07cb3de2707" providerId="Windows Live" clId="Web-{9195EDA5-725A-4E74-B8B4-36208E55CE19}" dt="2023-07-20T09:51:32.976" v="159" actId="1076"/>
          <ac:spMkLst>
            <pc:docMk/>
            <pc:sldMk cId="1228818545" sldId="261"/>
            <ac:spMk id="2" creationId="{4B520CC6-8D34-CFAB-9225-114FC285BEE8}"/>
          </ac:spMkLst>
        </pc:spChg>
        <pc:spChg chg="mod">
          <ac:chgData name="澤田 実優" userId="fda8a07cb3de2707" providerId="Windows Live" clId="Web-{9195EDA5-725A-4E74-B8B4-36208E55CE19}" dt="2023-07-20T09:46:16.374" v="154" actId="1076"/>
          <ac:spMkLst>
            <pc:docMk/>
            <pc:sldMk cId="1228818545" sldId="261"/>
            <ac:spMk id="3" creationId="{8C0666E5-3ACC-7BD7-558E-0A795B04E031}"/>
          </ac:spMkLst>
        </pc:spChg>
        <pc:picChg chg="mod">
          <ac:chgData name="澤田 実優" userId="fda8a07cb3de2707" providerId="Windows Live" clId="Web-{9195EDA5-725A-4E74-B8B4-36208E55CE19}" dt="2023-07-20T09:44:58.278" v="139" actId="14100"/>
          <ac:picMkLst>
            <pc:docMk/>
            <pc:sldMk cId="1228818545" sldId="261"/>
            <ac:picMk id="5" creationId="{C937658F-9C72-BF37-76BF-BA49549B13C6}"/>
          </ac:picMkLst>
        </pc:picChg>
        <pc:picChg chg="mod">
          <ac:chgData name="澤田 実優" userId="fda8a07cb3de2707" providerId="Windows Live" clId="Web-{9195EDA5-725A-4E74-B8B4-36208E55CE19}" dt="2023-07-20T09:45:16.685" v="145" actId="14100"/>
          <ac:picMkLst>
            <pc:docMk/>
            <pc:sldMk cId="1228818545" sldId="261"/>
            <ac:picMk id="7" creationId="{69B932C5-2710-6143-40AE-83D217C5ECB1}"/>
          </ac:picMkLst>
        </pc:picChg>
        <pc:picChg chg="mod">
          <ac:chgData name="澤田 実優" userId="fda8a07cb3de2707" providerId="Windows Live" clId="Web-{9195EDA5-725A-4E74-B8B4-36208E55CE19}" dt="2023-07-20T09:45:41.576" v="148" actId="14100"/>
          <ac:picMkLst>
            <pc:docMk/>
            <pc:sldMk cId="1228818545" sldId="261"/>
            <ac:picMk id="8" creationId="{BA360330-B66B-535C-F6DF-2867CFB45B91}"/>
          </ac:picMkLst>
        </pc:picChg>
        <pc:cxnChg chg="mod">
          <ac:chgData name="澤田 実優" userId="fda8a07cb3de2707" providerId="Windows Live" clId="Web-{9195EDA5-725A-4E74-B8B4-36208E55CE19}" dt="2023-07-20T09:46:09.999" v="153" actId="1076"/>
          <ac:cxnSpMkLst>
            <pc:docMk/>
            <pc:sldMk cId="1228818545" sldId="261"/>
            <ac:cxnSpMk id="6" creationId="{5661E6D3-4CC3-DF2E-532C-E1643C50EEB8}"/>
          </ac:cxnSpMkLst>
        </pc:cxnChg>
      </pc:sldChg>
      <pc:sldChg chg="modSp">
        <pc:chgData name="澤田 実優" userId="fda8a07cb3de2707" providerId="Windows Live" clId="Web-{9195EDA5-725A-4E74-B8B4-36208E55CE19}" dt="2023-07-20T09:24:11.917" v="47" actId="20577"/>
        <pc:sldMkLst>
          <pc:docMk/>
          <pc:sldMk cId="3278710521" sldId="264"/>
        </pc:sldMkLst>
        <pc:spChg chg="mod">
          <ac:chgData name="澤田 実優" userId="fda8a07cb3de2707" providerId="Windows Live" clId="Web-{9195EDA5-725A-4E74-B8B4-36208E55CE19}" dt="2023-07-20T09:24:11.917" v="47" actId="20577"/>
          <ac:spMkLst>
            <pc:docMk/>
            <pc:sldMk cId="3278710521" sldId="264"/>
            <ac:spMk id="15" creationId="{66A8F980-6DFE-D40E-70B2-177D3B98DEC3}"/>
          </ac:spMkLst>
        </pc:spChg>
      </pc:sldChg>
      <pc:sldChg chg="modSp">
        <pc:chgData name="澤田 実優" userId="fda8a07cb3de2707" providerId="Windows Live" clId="Web-{9195EDA5-725A-4E74-B8B4-36208E55CE19}" dt="2023-07-20T09:51:10.897" v="158" actId="1076"/>
        <pc:sldMkLst>
          <pc:docMk/>
          <pc:sldMk cId="1800466554" sldId="265"/>
        </pc:sldMkLst>
        <pc:spChg chg="mod">
          <ac:chgData name="澤田 実優" userId="fda8a07cb3de2707" providerId="Windows Live" clId="Web-{9195EDA5-725A-4E74-B8B4-36208E55CE19}" dt="2023-07-20T09:51:10.897" v="158" actId="1076"/>
          <ac:spMkLst>
            <pc:docMk/>
            <pc:sldMk cId="1800466554" sldId="265"/>
            <ac:spMk id="7" creationId="{BCBC9B0F-A6D9-5458-E9DB-27EBEFA7BDE8}"/>
          </ac:spMkLst>
        </pc:spChg>
        <pc:picChg chg="mod">
          <ac:chgData name="澤田 実優" userId="fda8a07cb3de2707" providerId="Windows Live" clId="Web-{9195EDA5-725A-4E74-B8B4-36208E55CE19}" dt="2023-07-20T09:32:54.618" v="49" actId="14100"/>
          <ac:picMkLst>
            <pc:docMk/>
            <pc:sldMk cId="1800466554" sldId="265"/>
            <ac:picMk id="2" creationId="{2D4B85EF-338A-A0AF-0915-2E622617C0BB}"/>
          </ac:picMkLst>
        </pc:picChg>
        <pc:cxnChg chg="mod">
          <ac:chgData name="澤田 実優" userId="fda8a07cb3de2707" providerId="Windows Live" clId="Web-{9195EDA5-725A-4E74-B8B4-36208E55CE19}" dt="2023-07-20T09:51:05.241" v="157" actId="1076"/>
          <ac:cxnSpMkLst>
            <pc:docMk/>
            <pc:sldMk cId="1800466554" sldId="265"/>
            <ac:cxnSpMk id="8" creationId="{53028068-55D9-62E3-DEF7-F7BAA413EA7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46C36-7ECD-4566-B1C3-B328E8132A8A}" type="datetimeFigureOut">
              <a:rPr kumimoji="1" lang="ja-JP" altLang="en-US" smtClean="0"/>
              <a:t>2023/7/24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67A67-1584-458B-9D60-36A0538300C8}" type="slidenum">
              <a:rPr kumimoji="1" lang="ja-JP" altLang="en-US" smtClean="0"/>
              <a:t>‹#›</a:t>
            </a:fld>
            <a:endParaRPr kumimoji="1" lang="ja-JP" altLang="en-US"/>
          </a:p>
        </p:txBody>
      </p:sp>
    </p:spTree>
    <p:extLst>
      <p:ext uri="{BB962C8B-B14F-4D97-AF65-F5344CB8AC3E}">
        <p14:creationId xmlns:p14="http://schemas.microsoft.com/office/powerpoint/2010/main" val="18320164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err="1">
                <a:latin typeface="Calibri"/>
                <a:ea typeface="游ゴシック"/>
                <a:cs typeface="Calibri"/>
              </a:rPr>
              <a:t>私たちは関西大学のJ-CaJaです</a:t>
            </a:r>
            <a:r>
              <a:rPr lang="en-US" altLang="ja-JP" dirty="0">
                <a:latin typeface="Calibri"/>
                <a:ea typeface="游ゴシック"/>
                <a:cs typeface="Calibri"/>
              </a:rPr>
              <a:t>。</a:t>
            </a:r>
          </a:p>
          <a:p>
            <a:r>
              <a:rPr lang="en-US" altLang="ja-JP" dirty="0">
                <a:latin typeface="Calibri"/>
                <a:ea typeface="游ゴシック"/>
                <a:cs typeface="Calibri"/>
              </a:rPr>
              <a:t>Hello, everyone. We are J-</a:t>
            </a:r>
            <a:r>
              <a:rPr lang="en-US" altLang="ja-JP" dirty="0" err="1">
                <a:latin typeface="Calibri"/>
                <a:ea typeface="游ゴシック"/>
                <a:cs typeface="Calibri"/>
              </a:rPr>
              <a:t>CaJa</a:t>
            </a:r>
            <a:r>
              <a:rPr lang="en-US" altLang="ja-JP" dirty="0">
                <a:latin typeface="Calibri"/>
                <a:ea typeface="游ゴシック"/>
                <a:cs typeface="Calibri"/>
              </a:rPr>
              <a:t> from Kansai University. We’ll introduce our a</a:t>
            </a:r>
            <a:r>
              <a:rPr lang="en-US" altLang="ja-JP" dirty="0"/>
              <a:t>ctivity.</a:t>
            </a:r>
            <a:endParaRPr lang="en-US" altLang="ja-JP" dirty="0">
              <a:latin typeface="Calibri"/>
              <a:ea typeface="游ゴシック"/>
              <a:cs typeface="Calibri"/>
            </a:endParaRPr>
          </a:p>
        </p:txBody>
      </p:sp>
      <p:sp>
        <p:nvSpPr>
          <p:cNvPr id="4" name="スライド番号プレースホルダー 3"/>
          <p:cNvSpPr>
            <a:spLocks noGrp="1"/>
          </p:cNvSpPr>
          <p:nvPr>
            <p:ph type="sldNum" sz="quarter" idx="5"/>
          </p:nvPr>
        </p:nvSpPr>
        <p:spPr/>
        <p:txBody>
          <a:bodyPr/>
          <a:lstStyle/>
          <a:p>
            <a:fld id="{4B367A67-1584-458B-9D60-36A0538300C8}" type="slidenum">
              <a:rPr kumimoji="1" lang="ja-JP" altLang="en-US" smtClean="0"/>
              <a:t>1</a:t>
            </a:fld>
            <a:endParaRPr kumimoji="1" lang="ja-JP" altLang="en-US"/>
          </a:p>
        </p:txBody>
      </p:sp>
    </p:spTree>
    <p:extLst>
      <p:ext uri="{BB962C8B-B14F-4D97-AF65-F5344CB8AC3E}">
        <p14:creationId xmlns:p14="http://schemas.microsoft.com/office/powerpoint/2010/main" val="2835548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Thank you for listening!</a:t>
            </a:r>
            <a:endParaRPr lang="ja-JP" dirty="0">
              <a:ea typeface="游ゴシック"/>
            </a:endParaRPr>
          </a:p>
        </p:txBody>
      </p:sp>
      <p:sp>
        <p:nvSpPr>
          <p:cNvPr id="4" name="スライド番号プレースホルダー 3"/>
          <p:cNvSpPr>
            <a:spLocks noGrp="1"/>
          </p:cNvSpPr>
          <p:nvPr>
            <p:ph type="sldNum" sz="quarter" idx="5"/>
          </p:nvPr>
        </p:nvSpPr>
        <p:spPr/>
        <p:txBody>
          <a:bodyPr/>
          <a:lstStyle/>
          <a:p>
            <a:fld id="{4B367A67-1584-458B-9D60-36A0538300C8}" type="slidenum">
              <a:rPr kumimoji="1" lang="ja-JP" altLang="en-US" smtClean="0"/>
              <a:t>10</a:t>
            </a:fld>
            <a:endParaRPr kumimoji="1" lang="ja-JP" altLang="en-US"/>
          </a:p>
        </p:txBody>
      </p:sp>
    </p:spTree>
    <p:extLst>
      <p:ext uri="{BB962C8B-B14F-4D97-AF65-F5344CB8AC3E}">
        <p14:creationId xmlns:p14="http://schemas.microsoft.com/office/powerpoint/2010/main" val="285620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overview. 1</a:t>
            </a:r>
            <a:r>
              <a:rPr kumimoji="1" lang="en-US" altLang="ja-JP" baseline="30000" dirty="0"/>
              <a:t>st</a:t>
            </a:r>
            <a:r>
              <a:rPr kumimoji="1" lang="en-US" altLang="ja-JP" dirty="0"/>
              <a:t> About J-</a:t>
            </a:r>
            <a:r>
              <a:rPr kumimoji="1" lang="en-US" altLang="ja-JP" dirty="0" err="1"/>
              <a:t>CaJa</a:t>
            </a:r>
            <a:r>
              <a:rPr kumimoji="1" lang="en-US" altLang="ja-JP" dirty="0"/>
              <a:t>, 2</a:t>
            </a:r>
            <a:r>
              <a:rPr kumimoji="1" lang="en-US" altLang="ja-JP" baseline="30000" dirty="0"/>
              <a:t>nd</a:t>
            </a:r>
            <a:r>
              <a:rPr kumimoji="1" lang="en-US" altLang="ja-JP" dirty="0"/>
              <a:t> Activity Contents, 3</a:t>
            </a:r>
            <a:r>
              <a:rPr kumimoji="1" lang="en-US" altLang="ja-JP" baseline="30000" dirty="0"/>
              <a:t>rd</a:t>
            </a:r>
            <a:r>
              <a:rPr kumimoji="1" lang="en-US" altLang="ja-JP" dirty="0"/>
              <a:t> Activity Report and finally Future Goals.</a:t>
            </a:r>
            <a:endParaRPr kumimoji="1" lang="ja-JP" altLang="en-US" dirty="0"/>
          </a:p>
        </p:txBody>
      </p:sp>
      <p:sp>
        <p:nvSpPr>
          <p:cNvPr id="4" name="スライド番号プレースホルダー 3"/>
          <p:cNvSpPr>
            <a:spLocks noGrp="1"/>
          </p:cNvSpPr>
          <p:nvPr>
            <p:ph type="sldNum" sz="quarter" idx="5"/>
          </p:nvPr>
        </p:nvSpPr>
        <p:spPr/>
        <p:txBody>
          <a:bodyPr/>
          <a:lstStyle/>
          <a:p>
            <a:fld id="{4B367A67-1584-458B-9D60-36A0538300C8}" type="slidenum">
              <a:rPr kumimoji="1" lang="ja-JP" altLang="en-US" smtClean="0"/>
              <a:t>2</a:t>
            </a:fld>
            <a:endParaRPr kumimoji="1" lang="ja-JP" altLang="en-US"/>
          </a:p>
        </p:txBody>
      </p:sp>
    </p:spTree>
    <p:extLst>
      <p:ext uri="{BB962C8B-B14F-4D97-AF65-F5344CB8AC3E}">
        <p14:creationId xmlns:p14="http://schemas.microsoft.com/office/powerpoint/2010/main" val="240621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游ゴシック"/>
              </a:rPr>
              <a:t>「</a:t>
            </a:r>
            <a:r>
              <a:rPr lang="en-US" altLang="ja-JP" dirty="0" err="1">
                <a:ea typeface="游ゴシック"/>
              </a:rPr>
              <a:t>J-CaJa」は</a:t>
            </a:r>
            <a:r>
              <a:rPr lang="ja-JP" dirty="0">
                <a:ea typeface="游ゴシック"/>
              </a:rPr>
              <a:t>カンボジアにおける教育環境</a:t>
            </a:r>
            <a:r>
              <a:rPr lang="ja-JP" altLang="en-US" dirty="0">
                <a:ea typeface="游ゴシック"/>
              </a:rPr>
              <a:t>向上を目的に教育支援</a:t>
            </a:r>
            <a:r>
              <a:rPr lang="ja-JP" dirty="0">
                <a:ea typeface="游ゴシック"/>
              </a:rPr>
              <a:t>を</a:t>
            </a:r>
            <a:r>
              <a:rPr lang="ja-JP" altLang="en-US" dirty="0">
                <a:ea typeface="游ゴシック"/>
              </a:rPr>
              <a:t>行っている</a:t>
            </a:r>
            <a:r>
              <a:rPr lang="ja-JP" dirty="0">
                <a:ea typeface="游ゴシック"/>
              </a:rPr>
              <a:t>関西大学生ボランティア団体です。</a:t>
            </a:r>
            <a:endParaRPr lang="ja-JP" dirty="0"/>
          </a:p>
          <a:p>
            <a:r>
              <a:rPr kumimoji="1" lang="ja-JP" altLang="en-US" dirty="0">
                <a:ea typeface="游ゴシック"/>
              </a:rPr>
              <a:t>現在は</a:t>
            </a:r>
            <a:r>
              <a:rPr kumimoji="1" lang="en-US" altLang="ja-JP" dirty="0">
                <a:ea typeface="游ゴシック"/>
              </a:rPr>
              <a:t>17</a:t>
            </a:r>
            <a:r>
              <a:rPr kumimoji="1" lang="ja-JP" altLang="en-US" dirty="0">
                <a:ea typeface="游ゴシック"/>
              </a:rPr>
              <a:t>人の学生で、日本福祉大学の影戸教授のご指導、ご協力の下、</a:t>
            </a:r>
            <a:r>
              <a:rPr lang="ja-JP" dirty="0">
                <a:ea typeface="游ゴシック"/>
              </a:rPr>
              <a:t>カンボジアの小学校で英語の授業を行うなどの学習支援を行って</a:t>
            </a:r>
            <a:r>
              <a:rPr lang="ja-JP" altLang="en-US" dirty="0">
                <a:ea typeface="游ゴシック"/>
              </a:rPr>
              <a:t>います。</a:t>
            </a:r>
          </a:p>
          <a:p>
            <a:r>
              <a:rPr lang="ja-JP" dirty="0"/>
              <a:t>J-CaJa is a volunteer organization of Kansai university students in the region that provides educational support to improve the educational environment in Cambodia. </a:t>
            </a:r>
          </a:p>
          <a:p>
            <a:r>
              <a:rPr lang="ja-JP" dirty="0"/>
              <a:t>With the guidance and cooperation of Professor Kageto of Nihon Fukushi University, 17 students currently provides English classes and other learning support at elementary schools in Cambodia.</a:t>
            </a:r>
          </a:p>
        </p:txBody>
      </p:sp>
      <p:sp>
        <p:nvSpPr>
          <p:cNvPr id="4" name="スライド番号プレースホルダー 3"/>
          <p:cNvSpPr>
            <a:spLocks noGrp="1"/>
          </p:cNvSpPr>
          <p:nvPr>
            <p:ph type="sldNum" sz="quarter" idx="5"/>
          </p:nvPr>
        </p:nvSpPr>
        <p:spPr/>
        <p:txBody>
          <a:bodyPr/>
          <a:lstStyle/>
          <a:p>
            <a:fld id="{4B367A67-1584-458B-9D60-36A0538300C8}" type="slidenum">
              <a:rPr kumimoji="1" lang="ja-JP" altLang="en-US" smtClean="0"/>
              <a:t>3</a:t>
            </a:fld>
            <a:endParaRPr kumimoji="1" lang="ja-JP" altLang="en-US"/>
          </a:p>
        </p:txBody>
      </p:sp>
    </p:spTree>
    <p:extLst>
      <p:ext uri="{BB962C8B-B14F-4D97-AF65-F5344CB8AC3E}">
        <p14:creationId xmlns:p14="http://schemas.microsoft.com/office/powerpoint/2010/main" val="13750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例年、</a:t>
            </a:r>
            <a:r>
              <a:rPr kumimoji="1" lang="en-US" altLang="ja-JP" dirty="0"/>
              <a:t>1</a:t>
            </a:r>
            <a:r>
              <a:rPr kumimoji="1" lang="ja-JP" altLang="en-US" dirty="0"/>
              <a:t>年に</a:t>
            </a:r>
            <a:r>
              <a:rPr kumimoji="1" lang="en-US" altLang="ja-JP" dirty="0"/>
              <a:t>2</a:t>
            </a:r>
            <a:r>
              <a:rPr kumimoji="1" lang="ja-JP" altLang="en-US" dirty="0"/>
              <a:t>回程カンボジアを訪れ、現地で授業を行っています。コロナ禍に入り現地に訪問することが難しくなりましたが、交流を続けるべく、３か月に１回程オンラインでカンボジアと日本を繋ぎ、定期的に授業を行っています。</a:t>
            </a:r>
            <a:endParaRPr kumimoji="1" lang="en-US" altLang="ja-JP" dirty="0"/>
          </a:p>
          <a:p>
            <a:r>
              <a:rPr lang="en-US" altLang="ja-JP" dirty="0"/>
              <a:t>Second, activity contents. Before the COVID-19 pandemic, I used to visit Cambodia about twice a year to give classes there. Although the COVID-19 pandemic has made it difficult for us to visit Cambodia, we have been connecting Cambodia and Japan online once every three months to hold regular classes. </a:t>
            </a:r>
            <a:endParaRPr lang="ja-JP" dirty="0"/>
          </a:p>
        </p:txBody>
      </p:sp>
      <p:sp>
        <p:nvSpPr>
          <p:cNvPr id="4" name="スライド番号プレースホルダー 3"/>
          <p:cNvSpPr>
            <a:spLocks noGrp="1"/>
          </p:cNvSpPr>
          <p:nvPr>
            <p:ph type="sldNum" sz="quarter" idx="5"/>
          </p:nvPr>
        </p:nvSpPr>
        <p:spPr/>
        <p:txBody>
          <a:bodyPr/>
          <a:lstStyle/>
          <a:p>
            <a:fld id="{4B367A67-1584-458B-9D60-36A0538300C8}" type="slidenum">
              <a:rPr kumimoji="1" lang="ja-JP" altLang="en-US" smtClean="0"/>
              <a:t>4</a:t>
            </a:fld>
            <a:endParaRPr kumimoji="1" lang="ja-JP" altLang="en-US"/>
          </a:p>
        </p:txBody>
      </p:sp>
    </p:spTree>
    <p:extLst>
      <p:ext uri="{BB962C8B-B14F-4D97-AF65-F5344CB8AC3E}">
        <p14:creationId xmlns:p14="http://schemas.microsoft.com/office/powerpoint/2010/main" val="199020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游ゴシック"/>
              </a:rPr>
              <a:t>そして、今年の２月には３年ぶりに現地を訪れ、パムスバイとクックロールの</a:t>
            </a:r>
            <a:r>
              <a:rPr lang="en-US" altLang="ja-JP" dirty="0">
                <a:ea typeface="游ゴシック"/>
              </a:rPr>
              <a:t>2</a:t>
            </a:r>
            <a:r>
              <a:rPr lang="ja-JP" altLang="en-US" dirty="0">
                <a:ea typeface="游ゴシック"/>
              </a:rPr>
              <a:t>校に英語の授業を行いました。</a:t>
            </a:r>
          </a:p>
          <a:p>
            <a:r>
              <a:rPr lang="en-US" altLang="ja-JP" dirty="0">
                <a:ea typeface="游ゴシック"/>
              </a:rPr>
              <a:t>Then, in February of this year, we visited the area for the first time in three years and gave English classes to two schools in </a:t>
            </a:r>
            <a:r>
              <a:rPr lang="en-US" altLang="ja-JP" dirty="0" err="1">
                <a:ea typeface="游ゴシック"/>
              </a:rPr>
              <a:t>Phom</a:t>
            </a:r>
            <a:r>
              <a:rPr lang="en-US" altLang="ja-JP" dirty="0">
                <a:ea typeface="游ゴシック"/>
              </a:rPr>
              <a:t> </a:t>
            </a:r>
            <a:r>
              <a:rPr lang="en-US" altLang="ja-JP" dirty="0" err="1">
                <a:ea typeface="游ゴシック"/>
              </a:rPr>
              <a:t>Svay</a:t>
            </a:r>
            <a:r>
              <a:rPr lang="en-US" altLang="ja-JP" dirty="0">
                <a:ea typeface="游ゴシック"/>
              </a:rPr>
              <a:t> and </a:t>
            </a:r>
            <a:r>
              <a:rPr lang="en-US" altLang="ja-JP" dirty="0" err="1">
                <a:ea typeface="游ゴシック"/>
              </a:rPr>
              <a:t>Kok</a:t>
            </a:r>
            <a:r>
              <a:rPr lang="en-US" altLang="ja-JP" dirty="0">
                <a:ea typeface="游ゴシック"/>
              </a:rPr>
              <a:t> </a:t>
            </a:r>
            <a:r>
              <a:rPr lang="en-US" altLang="ja-JP" dirty="0" err="1">
                <a:ea typeface="游ゴシック"/>
              </a:rPr>
              <a:t>kraul</a:t>
            </a:r>
            <a:r>
              <a:rPr lang="en-US" altLang="ja-JP" dirty="0">
                <a:ea typeface="游ゴシック"/>
              </a:rPr>
              <a:t>. </a:t>
            </a:r>
            <a:endParaRPr lang="ja-JP" altLang="en-US" dirty="0">
              <a:ea typeface="游ゴシック"/>
            </a:endParaRPr>
          </a:p>
        </p:txBody>
      </p:sp>
      <p:sp>
        <p:nvSpPr>
          <p:cNvPr id="4" name="スライド番号プレースホルダー 3"/>
          <p:cNvSpPr>
            <a:spLocks noGrp="1"/>
          </p:cNvSpPr>
          <p:nvPr>
            <p:ph type="sldNum" sz="quarter" idx="5"/>
          </p:nvPr>
        </p:nvSpPr>
        <p:spPr/>
        <p:txBody>
          <a:bodyPr/>
          <a:lstStyle/>
          <a:p>
            <a:fld id="{4B367A67-1584-458B-9D60-36A0538300C8}" type="slidenum">
              <a:rPr kumimoji="1" lang="ja-JP" altLang="en-US" smtClean="0"/>
              <a:t>5</a:t>
            </a:fld>
            <a:endParaRPr kumimoji="1" lang="ja-JP" altLang="en-US"/>
          </a:p>
        </p:txBody>
      </p:sp>
    </p:spTree>
    <p:extLst>
      <p:ext uri="{BB962C8B-B14F-4D97-AF65-F5344CB8AC3E}">
        <p14:creationId xmlns:p14="http://schemas.microsoft.com/office/powerpoint/2010/main" val="125977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游ゴシック"/>
              </a:rPr>
              <a:t>その他にも、これまでの活動として、本を気軽に読める環境にない子供達のために図書室の整備、プロジェクターやパソコンといった機材の寄附により、学習環境の向上にも尽力してきました。</a:t>
            </a:r>
          </a:p>
          <a:p>
            <a:r>
              <a:rPr lang="en-US" altLang="ja-JP" dirty="0">
                <a:ea typeface="游ゴシック"/>
              </a:rPr>
              <a:t>In addition, we have been making efforts to improve the learning environment for children who do not have easy access to books by building a library and donating equipment such as projectors and computers.</a:t>
            </a:r>
          </a:p>
        </p:txBody>
      </p:sp>
      <p:sp>
        <p:nvSpPr>
          <p:cNvPr id="4" name="スライド番号プレースホルダー 3"/>
          <p:cNvSpPr>
            <a:spLocks noGrp="1"/>
          </p:cNvSpPr>
          <p:nvPr>
            <p:ph type="sldNum" sz="quarter" idx="5"/>
          </p:nvPr>
        </p:nvSpPr>
        <p:spPr/>
        <p:txBody>
          <a:bodyPr/>
          <a:lstStyle/>
          <a:p>
            <a:fld id="{4B367A67-1584-458B-9D60-36A0538300C8}" type="slidenum">
              <a:rPr kumimoji="1" lang="ja-JP" altLang="en-US" smtClean="0"/>
              <a:t>6</a:t>
            </a:fld>
            <a:endParaRPr kumimoji="1" lang="ja-JP" altLang="en-US"/>
          </a:p>
        </p:txBody>
      </p:sp>
    </p:spTree>
    <p:extLst>
      <p:ext uri="{BB962C8B-B14F-4D97-AF65-F5344CB8AC3E}">
        <p14:creationId xmlns:p14="http://schemas.microsoft.com/office/powerpoint/2010/main" val="237372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今から私たちが実際にカンボジアに訪れ授業した際の体験談や、経験したことをお伝えします。</a:t>
            </a:r>
          </a:p>
          <a:p>
            <a:r>
              <a:rPr lang="ja-JP" altLang="en-US" dirty="0">
                <a:ea typeface="游ゴシック"/>
              </a:rPr>
              <a:t>まず、世界の国々のことをもっと知ってもらうことを目的とした</a:t>
            </a:r>
            <a:r>
              <a:rPr lang="ja-JP" dirty="0">
                <a:ea typeface="游ゴシック"/>
              </a:rPr>
              <a:t>アイスブレイクを行いました</a:t>
            </a:r>
            <a:r>
              <a:rPr lang="ja-JP" altLang="en-US" dirty="0">
                <a:ea typeface="游ゴシック"/>
              </a:rPr>
              <a:t>。</a:t>
            </a:r>
            <a:r>
              <a:rPr lang="ja-JP" altLang="ja-JP" dirty="0"/>
              <a:t>あらかじめ作成した世界地図に、各国の国旗や文化を照らし合わせてもらいました。</a:t>
            </a:r>
            <a:r>
              <a:rPr lang="ja-JP" altLang="en-US" dirty="0">
                <a:ea typeface="游ゴシック"/>
              </a:rPr>
              <a:t>現地の子供達は非常にアクティブで、授業を行っている私たちも楽しい時間を過ごせました。しかし、私たちが想像していた以上に国名やその国の文化のことを知らない子が多く、またそれらを英語で行っていたので子供たちには少し難しい内容だったと感じました。</a:t>
            </a:r>
          </a:p>
          <a:p>
            <a:r>
              <a:rPr lang="en-US" altLang="ja-JP" dirty="0"/>
              <a:t>Next, we will tell you about our experiences and activity report when we visited Cambodia and gave classes.</a:t>
            </a:r>
            <a:endParaRPr lang="ja-JP" altLang="en-US" dirty="0">
              <a:ea typeface="游ゴシック"/>
            </a:endParaRPr>
          </a:p>
          <a:p>
            <a:r>
              <a:rPr lang="ja-JP" altLang="en-US" dirty="0">
                <a:ea typeface="游ゴシック"/>
              </a:rPr>
              <a:t>Firstly, we started with an icebreaker activity aimed at increacing the children's awareness of different countries around the world. </a:t>
            </a:r>
            <a:r>
              <a:rPr lang="en-US" altLang="ja-JP" dirty="0">
                <a:ea typeface="游ゴシック"/>
              </a:rPr>
              <a:t>We asked them to match the national flags and cultures of each country to the world map that was created in advance. </a:t>
            </a:r>
            <a:r>
              <a:rPr lang="ja-JP" altLang="en-US" dirty="0">
                <a:ea typeface="游ゴシック"/>
              </a:rPr>
              <a:t>The local children were incredibly active, and we, as teacher's, had a wonderful time conducting the classes.</a:t>
            </a:r>
          </a:p>
          <a:p>
            <a:r>
              <a:rPr lang="ja-JP" altLang="en-US" dirty="0">
                <a:ea typeface="游ゴシック"/>
              </a:rPr>
              <a:t>However, we realized that many of the children had limited knowledge of country names and their respective cultures, more so than we  had  anticipated. Additionally, since we conducted the activities in English, it posted a slight challenge for the children to grasp the concepts.</a:t>
            </a:r>
          </a:p>
        </p:txBody>
      </p:sp>
      <p:sp>
        <p:nvSpPr>
          <p:cNvPr id="4" name="スライド番号プレースホルダー 3"/>
          <p:cNvSpPr>
            <a:spLocks noGrp="1"/>
          </p:cNvSpPr>
          <p:nvPr>
            <p:ph type="sldNum" sz="quarter" idx="5"/>
          </p:nvPr>
        </p:nvSpPr>
        <p:spPr/>
        <p:txBody>
          <a:bodyPr/>
          <a:lstStyle/>
          <a:p>
            <a:fld id="{4B367A67-1584-458B-9D60-36A0538300C8}" type="slidenum">
              <a:rPr kumimoji="1" lang="ja-JP" altLang="en-US" smtClean="0"/>
              <a:t>7</a:t>
            </a:fld>
            <a:endParaRPr kumimoji="1" lang="ja-JP" altLang="en-US"/>
          </a:p>
        </p:txBody>
      </p:sp>
    </p:spTree>
    <p:extLst>
      <p:ext uri="{BB962C8B-B14F-4D97-AF65-F5344CB8AC3E}">
        <p14:creationId xmlns:p14="http://schemas.microsoft.com/office/powerpoint/2010/main" val="397413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游ゴシック"/>
              </a:rPr>
              <a:t>授業では、アイスブレイクで使用した国名を使い、会話形式で自分の行きたい国を伝えるという内容をしました。参加型授業の見本として、私たちが前で説明するだけでなく、生徒に実際に見本として前で行ってもらうという方法を行いました。（生徒が前に出てるやつの動画流す）</a:t>
            </a:r>
          </a:p>
          <a:p>
            <a:r>
              <a:rPr lang="ja-JP" altLang="en-US" dirty="0">
                <a:ea typeface="游ゴシック"/>
              </a:rPr>
              <a:t>積極的に授業に参加する生徒が多く、教室の外にいる子ども達も一緒になって声を出している状況でした。</a:t>
            </a:r>
          </a:p>
        </p:txBody>
      </p:sp>
      <p:sp>
        <p:nvSpPr>
          <p:cNvPr id="4" name="スライド番号プレースホルダー 3"/>
          <p:cNvSpPr>
            <a:spLocks noGrp="1"/>
          </p:cNvSpPr>
          <p:nvPr>
            <p:ph type="sldNum" sz="quarter" idx="5"/>
          </p:nvPr>
        </p:nvSpPr>
        <p:spPr/>
        <p:txBody>
          <a:bodyPr/>
          <a:lstStyle/>
          <a:p>
            <a:fld id="{4B367A67-1584-458B-9D60-36A0538300C8}" type="slidenum">
              <a:rPr kumimoji="1" lang="ja-JP" altLang="en-US" smtClean="0"/>
              <a:t>8</a:t>
            </a:fld>
            <a:endParaRPr kumimoji="1" lang="ja-JP" altLang="en-US"/>
          </a:p>
        </p:txBody>
      </p:sp>
    </p:spTree>
    <p:extLst>
      <p:ext uri="{BB962C8B-B14F-4D97-AF65-F5344CB8AC3E}">
        <p14:creationId xmlns:p14="http://schemas.microsoft.com/office/powerpoint/2010/main" val="125474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ea typeface="游ゴシック"/>
              </a:rPr>
              <a:t>【</a:t>
            </a:r>
            <a:r>
              <a:rPr kumimoji="1" lang="ja-JP" altLang="en-US" dirty="0">
                <a:ea typeface="游ゴシック"/>
              </a:rPr>
              <a:t>最後</a:t>
            </a:r>
            <a:r>
              <a:rPr kumimoji="1" lang="en-US" altLang="ja-JP" dirty="0">
                <a:ea typeface="游ゴシック"/>
              </a:rPr>
              <a:t>1</a:t>
            </a:r>
            <a:r>
              <a:rPr kumimoji="1" lang="ja-JP" altLang="en-US" dirty="0">
                <a:ea typeface="游ゴシック"/>
              </a:rPr>
              <a:t>言しめくくり</a:t>
            </a:r>
            <a:r>
              <a:rPr kumimoji="1" lang="en-US" altLang="ja-JP" dirty="0">
                <a:ea typeface="游ゴシック"/>
              </a:rPr>
              <a:t>】</a:t>
            </a:r>
          </a:p>
          <a:p>
            <a:r>
              <a:rPr kumimoji="1" lang="ja-JP" altLang="en-US" dirty="0">
                <a:ea typeface="游ゴシック"/>
              </a:rPr>
              <a:t>最後に、今後の目標です。</a:t>
            </a:r>
            <a:endParaRPr kumimoji="1" lang="en-US" altLang="ja-JP" dirty="0">
              <a:ea typeface="游ゴシック"/>
            </a:endParaRPr>
          </a:p>
          <a:p>
            <a:r>
              <a:rPr lang="ja-JP" altLang="en-US" dirty="0">
                <a:ea typeface="游ゴシック"/>
              </a:rPr>
              <a:t>教師の一方的な授業ではなく、子どもたちが積極的に参加できる双方向の授業と教師に対し、心の変化を与えることができるような内面的なアプローチの強化を目指します。</a:t>
            </a:r>
            <a:endParaRPr lang="en-US" altLang="ja-JP" dirty="0">
              <a:ea typeface="游ゴシック"/>
            </a:endParaRPr>
          </a:p>
          <a:p>
            <a:r>
              <a:rPr kumimoji="1" lang="ja-JP" altLang="en-US" dirty="0"/>
              <a:t>今後もカンボジア全体の教育の質を向上できるよう、活動していきます。</a:t>
            </a:r>
            <a:endParaRPr kumimoji="1" lang="en-US" altLang="ja-JP" dirty="0"/>
          </a:p>
          <a:p>
            <a:pPr marL="171450" indent="-171450">
              <a:lnSpc>
                <a:spcPct val="90000"/>
              </a:lnSpc>
              <a:spcBef>
                <a:spcPts val="1000"/>
              </a:spcBef>
              <a:buFont typeface="Arial"/>
              <a:buChar char="•"/>
              <a:defRPr/>
            </a:pPr>
            <a:r>
              <a:rPr lang="en-US" altLang="ja-JP" dirty="0">
                <a:latin typeface="Bahnschrift"/>
                <a:ea typeface="游ゴシック"/>
              </a:rPr>
              <a:t>We aim to create two-way classes in which children can actively participate, rather than one-way classes taught by teachers and </a:t>
            </a:r>
            <a:r>
              <a:rPr lang="en-US" dirty="0"/>
              <a:t>Empowering teachers with an internal approach that allows them to change their minds</a:t>
            </a:r>
          </a:p>
          <a:p>
            <a:pPr>
              <a:defRPr/>
            </a:pPr>
            <a:endParaRPr lang="en-US" altLang="ja-JP" dirty="0">
              <a:latin typeface="Bahnschrift"/>
              <a:ea typeface="游ゴシック"/>
            </a:endParaRPr>
          </a:p>
          <a:p>
            <a:r>
              <a:rPr lang="ja-JP" dirty="0"/>
              <a:t>We will continue to work to improve the quality of education throughout Cambodia.</a:t>
            </a:r>
            <a:r>
              <a:rPr lang="en-US" altLang="ja-JP" dirty="0"/>
              <a:t> Thank you for listening!</a:t>
            </a:r>
            <a:endParaRPr lang="ja-JP" dirty="0">
              <a:ea typeface="游ゴシック"/>
            </a:endParaRPr>
          </a:p>
        </p:txBody>
      </p:sp>
      <p:sp>
        <p:nvSpPr>
          <p:cNvPr id="4" name="スライド番号プレースホルダー 3"/>
          <p:cNvSpPr>
            <a:spLocks noGrp="1"/>
          </p:cNvSpPr>
          <p:nvPr>
            <p:ph type="sldNum" sz="quarter" idx="5"/>
          </p:nvPr>
        </p:nvSpPr>
        <p:spPr/>
        <p:txBody>
          <a:bodyPr/>
          <a:lstStyle/>
          <a:p>
            <a:fld id="{4B367A67-1584-458B-9D60-36A0538300C8}" type="slidenum">
              <a:rPr kumimoji="1" lang="ja-JP" altLang="en-US" smtClean="0"/>
              <a:t>9</a:t>
            </a:fld>
            <a:endParaRPr kumimoji="1" lang="ja-JP" altLang="en-US"/>
          </a:p>
        </p:txBody>
      </p:sp>
    </p:spTree>
    <p:extLst>
      <p:ext uri="{BB962C8B-B14F-4D97-AF65-F5344CB8AC3E}">
        <p14:creationId xmlns:p14="http://schemas.microsoft.com/office/powerpoint/2010/main" val="335461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5D2409-85E1-7388-B36F-FCA52629DDE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41F52F-76DD-6345-B848-C55BDD3870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FB412AC-F08F-A762-61D8-15C1C83CD357}"/>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5" name="フッター プレースホルダー 4">
            <a:extLst>
              <a:ext uri="{FF2B5EF4-FFF2-40B4-BE49-F238E27FC236}">
                <a16:creationId xmlns:a16="http://schemas.microsoft.com/office/drawing/2014/main" id="{8BEF5E17-B0B4-4809-F8EA-022ABF51B2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9EED34-6F02-D121-95B5-7443F368990A}"/>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90566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EF852-7CF0-DE67-2908-6B7E77CAC43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B4F23F-D1FA-02E5-F486-DA34EEFF7A8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BA899B-4DB3-7CE8-80D6-9435487C11CD}"/>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5" name="フッター プレースホルダー 4">
            <a:extLst>
              <a:ext uri="{FF2B5EF4-FFF2-40B4-BE49-F238E27FC236}">
                <a16:creationId xmlns:a16="http://schemas.microsoft.com/office/drawing/2014/main" id="{203543D6-3E94-EF5B-C7A6-2F9601245E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133E68-9349-BC2D-8EB1-A07E3E5672E6}"/>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365792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365A9A8-2EEC-879C-4505-819D48AE73D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F2F3E12-2FA5-D55C-CB67-CABAAA96D97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431C44-692F-3A43-3318-1D9A92416FEB}"/>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5" name="フッター プレースホルダー 4">
            <a:extLst>
              <a:ext uri="{FF2B5EF4-FFF2-40B4-BE49-F238E27FC236}">
                <a16:creationId xmlns:a16="http://schemas.microsoft.com/office/drawing/2014/main" id="{2EC1C4D1-B0F5-B163-BF30-BA6DEC1B0F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3D68AA-C2DA-BF90-95D1-0916CD12FAF9}"/>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327908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1815-45F1-130A-7386-B2CB5D12EC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5B5DA7-0307-79B7-87F0-B9321377847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190C97-95D0-3D48-D9CC-A35E8642E0CF}"/>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5" name="フッター プレースホルダー 4">
            <a:extLst>
              <a:ext uri="{FF2B5EF4-FFF2-40B4-BE49-F238E27FC236}">
                <a16:creationId xmlns:a16="http://schemas.microsoft.com/office/drawing/2014/main" id="{F0D76393-9B2B-508C-B711-DDB452DB9F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BAE157-90DA-A68C-AF8E-A1F7900B3644}"/>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250823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2C3325-F8A5-3E2F-153F-4A18FD79E81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E75CCC-CBED-32B9-C33D-2C2C5D14B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D71FB25-6233-C32C-7918-315502E8B31D}"/>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5" name="フッター プレースホルダー 4">
            <a:extLst>
              <a:ext uri="{FF2B5EF4-FFF2-40B4-BE49-F238E27FC236}">
                <a16:creationId xmlns:a16="http://schemas.microsoft.com/office/drawing/2014/main" id="{21576576-3A1B-FA5D-0040-5905311A47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C4B457-E08D-87F0-77F2-B62C68B01CBE}"/>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269243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813BC9-7F92-0E5D-4A15-86237857EAC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AB8C3F-D133-B08B-627A-CA7E8712A8B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D36B86C-A88B-2ED8-8E06-B00A87BE2F7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EA86501-16FE-6AD6-1ECE-955794C07610}"/>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6" name="フッター プレースホルダー 5">
            <a:extLst>
              <a:ext uri="{FF2B5EF4-FFF2-40B4-BE49-F238E27FC236}">
                <a16:creationId xmlns:a16="http://schemas.microsoft.com/office/drawing/2014/main" id="{83DCA32C-42C6-608F-95E8-450E7D2D30C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DA2B0-C05C-6424-0CB2-D3B3B2E475A1}"/>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281608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275E2F-F6F1-7943-3A49-9047BBCC460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48867B-3EE6-CB75-3484-88F978F90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412750E-F1B3-1A02-F6F3-D3E70635AED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7FF9EF5-2F3D-A3F3-F854-37CA9DB1FF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B375F7E-C9FC-8341-6743-4F29BA0A23A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BDA7FEC-DDAA-4D70-AD80-F233AEDF86FF}"/>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8" name="フッター プレースホルダー 7">
            <a:extLst>
              <a:ext uri="{FF2B5EF4-FFF2-40B4-BE49-F238E27FC236}">
                <a16:creationId xmlns:a16="http://schemas.microsoft.com/office/drawing/2014/main" id="{C0B62B00-0A62-7EAD-2AEA-386A8D246EA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6673B51-6C0D-4967-7638-D44260F2E101}"/>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228449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38AFEC-407E-C206-9272-52A6F0A8FB7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EF4588A-EF95-D215-A754-E872DFB46CF9}"/>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4" name="フッター プレースホルダー 3">
            <a:extLst>
              <a:ext uri="{FF2B5EF4-FFF2-40B4-BE49-F238E27FC236}">
                <a16:creationId xmlns:a16="http://schemas.microsoft.com/office/drawing/2014/main" id="{25D6ABFD-46C9-9E89-0829-B14B9A87C9A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C83FFEF-3556-0F87-B98D-71773D3DBB99}"/>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57096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41AA5B-1D3B-35D1-7FF9-E95F875D8B4F}"/>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3" name="フッター プレースホルダー 2">
            <a:extLst>
              <a:ext uri="{FF2B5EF4-FFF2-40B4-BE49-F238E27FC236}">
                <a16:creationId xmlns:a16="http://schemas.microsoft.com/office/drawing/2014/main" id="{835AFF8D-D7EA-E79E-FF1A-7F0C84B9CA5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198487D-344F-6B2C-7D43-9A65A26AC509}"/>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380311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41E678-4CBC-56AB-09F5-DB0C4C3E68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1BF147-1324-35D3-08FD-E68CCE0F3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2339FFB-5A0B-96BB-2EAA-B7465100C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5FCD69-0E1A-8EBE-C4C7-339053562466}"/>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6" name="フッター プレースホルダー 5">
            <a:extLst>
              <a:ext uri="{FF2B5EF4-FFF2-40B4-BE49-F238E27FC236}">
                <a16:creationId xmlns:a16="http://schemas.microsoft.com/office/drawing/2014/main" id="{D8C0F976-6F85-DB6E-6C37-5D458B7018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38DE35-5E53-953C-7C90-90619B12D0A0}"/>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327390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88B653-D2C1-CB2F-C0EB-B631EEF3C94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6D65A3B-B4CB-F240-E2BF-DF7B4D671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75A5268-E6DB-60BC-72F6-F64F5031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98D344-DC99-0935-738E-4D8DB159899F}"/>
              </a:ext>
            </a:extLst>
          </p:cNvPr>
          <p:cNvSpPr>
            <a:spLocks noGrp="1"/>
          </p:cNvSpPr>
          <p:nvPr>
            <p:ph type="dt" sz="half" idx="10"/>
          </p:nvPr>
        </p:nvSpPr>
        <p:spPr/>
        <p:txBody>
          <a:bodyPr/>
          <a:lstStyle/>
          <a:p>
            <a:fld id="{D80DC3D8-87FB-46EB-8DC0-E57625142909}" type="datetimeFigureOut">
              <a:rPr kumimoji="1" lang="ja-JP" altLang="en-US" smtClean="0"/>
              <a:t>2023/7/24</a:t>
            </a:fld>
            <a:endParaRPr kumimoji="1" lang="ja-JP" altLang="en-US"/>
          </a:p>
        </p:txBody>
      </p:sp>
      <p:sp>
        <p:nvSpPr>
          <p:cNvPr id="6" name="フッター プレースホルダー 5">
            <a:extLst>
              <a:ext uri="{FF2B5EF4-FFF2-40B4-BE49-F238E27FC236}">
                <a16:creationId xmlns:a16="http://schemas.microsoft.com/office/drawing/2014/main" id="{92A9B297-6F61-CBF0-CFDF-E7371916A1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4D90463-7FA9-AECA-64C5-0EAA1A66257A}"/>
              </a:ext>
            </a:extLst>
          </p:cNvPr>
          <p:cNvSpPr>
            <a:spLocks noGrp="1"/>
          </p:cNvSpPr>
          <p:nvPr>
            <p:ph type="sldNum" sz="quarter" idx="12"/>
          </p:nvPr>
        </p:nvSpPr>
        <p:spPr/>
        <p:txBody>
          <a:body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135111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690DBC5-63B2-F848-6D6E-64AE5166F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9C8DB8-153E-6310-980C-E199C5A61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16BEA5-75B9-E17B-ECC4-323EA5D57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DC3D8-87FB-46EB-8DC0-E57625142909}" type="datetimeFigureOut">
              <a:rPr kumimoji="1" lang="ja-JP" altLang="en-US" smtClean="0"/>
              <a:t>2023/7/24</a:t>
            </a:fld>
            <a:endParaRPr kumimoji="1" lang="ja-JP" altLang="en-US"/>
          </a:p>
        </p:txBody>
      </p:sp>
      <p:sp>
        <p:nvSpPr>
          <p:cNvPr id="5" name="フッター プレースホルダー 4">
            <a:extLst>
              <a:ext uri="{FF2B5EF4-FFF2-40B4-BE49-F238E27FC236}">
                <a16:creationId xmlns:a16="http://schemas.microsoft.com/office/drawing/2014/main" id="{5995C353-ADCD-29DF-6DA3-BD4BBE0694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2B42087-B0A1-AE87-B3F1-1F51671C0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27218-CE2C-4201-A98E-3727BDFBE96C}" type="slidenum">
              <a:rPr kumimoji="1" lang="ja-JP" altLang="en-US" smtClean="0"/>
              <a:t>‹#›</a:t>
            </a:fld>
            <a:endParaRPr kumimoji="1" lang="ja-JP" altLang="en-US"/>
          </a:p>
        </p:txBody>
      </p:sp>
    </p:spTree>
    <p:extLst>
      <p:ext uri="{BB962C8B-B14F-4D97-AF65-F5344CB8AC3E}">
        <p14:creationId xmlns:p14="http://schemas.microsoft.com/office/powerpoint/2010/main" val="2612047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DAC6E-05D5-F1D9-E2B3-F1D7371F277B}"/>
              </a:ext>
            </a:extLst>
          </p:cNvPr>
          <p:cNvSpPr>
            <a:spLocks noGrp="1"/>
          </p:cNvSpPr>
          <p:nvPr>
            <p:ph type="ctrTitle"/>
          </p:nvPr>
        </p:nvSpPr>
        <p:spPr>
          <a:xfrm>
            <a:off x="6194716" y="739978"/>
            <a:ext cx="5334930" cy="3004145"/>
          </a:xfrm>
        </p:spPr>
        <p:txBody>
          <a:bodyPr>
            <a:normAutofit/>
          </a:bodyPr>
          <a:lstStyle/>
          <a:p>
            <a:r>
              <a:rPr kumimoji="1" lang="en-US" altLang="ja-JP"/>
              <a:t>About J-</a:t>
            </a:r>
            <a:r>
              <a:rPr kumimoji="1" lang="en-US" altLang="ja-JP" err="1"/>
              <a:t>CaJa</a:t>
            </a:r>
            <a:endParaRPr kumimoji="1" lang="ja-JP" altLang="en-US"/>
          </a:p>
        </p:txBody>
      </p:sp>
      <p:sp>
        <p:nvSpPr>
          <p:cNvPr id="3" name="字幕 2">
            <a:extLst>
              <a:ext uri="{FF2B5EF4-FFF2-40B4-BE49-F238E27FC236}">
                <a16:creationId xmlns:a16="http://schemas.microsoft.com/office/drawing/2014/main" id="{0A258DF3-F827-1232-8A2B-6BF08DC92E35}"/>
              </a:ext>
            </a:extLst>
          </p:cNvPr>
          <p:cNvSpPr>
            <a:spLocks noGrp="1"/>
          </p:cNvSpPr>
          <p:nvPr>
            <p:ph type="subTitle" idx="1"/>
          </p:nvPr>
        </p:nvSpPr>
        <p:spPr>
          <a:xfrm>
            <a:off x="6194715" y="3836197"/>
            <a:ext cx="5334931" cy="2189214"/>
          </a:xfrm>
        </p:spPr>
        <p:txBody>
          <a:bodyPr>
            <a:normAutofit/>
          </a:bodyPr>
          <a:lstStyle/>
          <a:p>
            <a:r>
              <a:rPr kumimoji="1" lang="en-US" altLang="ja-JP"/>
              <a:t>Join-Cambodia</a:t>
            </a:r>
            <a:r>
              <a:rPr lang="ja-JP" altLang="en-US"/>
              <a:t> </a:t>
            </a:r>
            <a:r>
              <a:rPr lang="en-US" altLang="ja-JP"/>
              <a:t>&amp;</a:t>
            </a:r>
            <a:r>
              <a:rPr kumimoji="1" lang="en-US" altLang="ja-JP"/>
              <a:t> Japan</a:t>
            </a:r>
            <a:endParaRPr kumimoji="1" lang="ja-JP" altLang="en-US"/>
          </a:p>
        </p:txBody>
      </p:sp>
      <p:pic>
        <p:nvPicPr>
          <p:cNvPr id="4" name="図 3">
            <a:extLst>
              <a:ext uri="{FF2B5EF4-FFF2-40B4-BE49-F238E27FC236}">
                <a16:creationId xmlns:a16="http://schemas.microsoft.com/office/drawing/2014/main" id="{48B4225D-942B-639A-533E-E5A2E925D3BA}"/>
              </a:ext>
            </a:extLst>
          </p:cNvPr>
          <p:cNvPicPr>
            <a:picLocks noChangeAspect="1"/>
          </p:cNvPicPr>
          <p:nvPr/>
        </p:nvPicPr>
        <p:blipFill rotWithShape="1">
          <a:blip r:embed="rId3"/>
          <a:srcRect r="2" b="2"/>
          <a:stretch/>
        </p:blipFill>
        <p:spPr>
          <a:xfrm>
            <a:off x="313392" y="689705"/>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8568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9618C354-C9A3-3D4E-BD55-E527D16CBC0C}"/>
              </a:ext>
            </a:extLst>
          </p:cNvPr>
          <p:cNvCxnSpPr/>
          <p:nvPr/>
        </p:nvCxnSpPr>
        <p:spPr>
          <a:xfrm>
            <a:off x="7654092" y="1508170"/>
            <a:ext cx="3622777"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6" name="図 6" descr="夕日と木々&#10;&#10;説明は自動で生成されたものです">
            <a:extLst>
              <a:ext uri="{FF2B5EF4-FFF2-40B4-BE49-F238E27FC236}">
                <a16:creationId xmlns:a16="http://schemas.microsoft.com/office/drawing/2014/main" id="{23535B72-6ED8-3222-8C67-2C914607052A}"/>
              </a:ext>
            </a:extLst>
          </p:cNvPr>
          <p:cNvPicPr>
            <a:picLocks noChangeAspect="1"/>
          </p:cNvPicPr>
          <p:nvPr/>
        </p:nvPicPr>
        <p:blipFill>
          <a:blip r:embed="rId3"/>
          <a:stretch>
            <a:fillRect/>
          </a:stretch>
        </p:blipFill>
        <p:spPr>
          <a:xfrm>
            <a:off x="0" y="-269891"/>
            <a:ext cx="12192000" cy="7177193"/>
          </a:xfrm>
          <a:prstGeom prst="rect">
            <a:avLst/>
          </a:prstGeom>
          <a:ln>
            <a:noFill/>
          </a:ln>
          <a:effectLst>
            <a:softEdge rad="304800"/>
          </a:effectLst>
        </p:spPr>
      </p:pic>
      <p:sp>
        <p:nvSpPr>
          <p:cNvPr id="8" name="Rectangle 2">
            <a:extLst>
              <a:ext uri="{FF2B5EF4-FFF2-40B4-BE49-F238E27FC236}">
                <a16:creationId xmlns:a16="http://schemas.microsoft.com/office/drawing/2014/main" id="{81D76F84-FD14-B48D-85F9-5DC1E245ED7D}"/>
              </a:ext>
            </a:extLst>
          </p:cNvPr>
          <p:cNvSpPr>
            <a:spLocks noChangeArrowheads="1"/>
          </p:cNvSpPr>
          <p:nvPr/>
        </p:nvSpPr>
        <p:spPr bwMode="auto">
          <a:xfrm>
            <a:off x="0" y="53234"/>
            <a:ext cx="65" cy="26097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 rIns="0" bIns="-79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テキスト ボックス 10">
            <a:extLst>
              <a:ext uri="{FF2B5EF4-FFF2-40B4-BE49-F238E27FC236}">
                <a16:creationId xmlns:a16="http://schemas.microsoft.com/office/drawing/2014/main" id="{8E1716FF-10B2-4869-815E-B1E0B1134CCB}"/>
              </a:ext>
            </a:extLst>
          </p:cNvPr>
          <p:cNvSpPr txBox="1"/>
          <p:nvPr/>
        </p:nvSpPr>
        <p:spPr>
          <a:xfrm>
            <a:off x="3162066" y="2776859"/>
            <a:ext cx="5867867" cy="707886"/>
          </a:xfrm>
          <a:prstGeom prst="rect">
            <a:avLst/>
          </a:prstGeom>
          <a:noFill/>
        </p:spPr>
        <p:txBody>
          <a:bodyPr wrap="square" rtlCol="0">
            <a:spAutoFit/>
          </a:bodyPr>
          <a:lstStyle/>
          <a:p>
            <a:r>
              <a:rPr kumimoji="1" lang="en-US" altLang="ja-JP" sz="4000" dirty="0">
                <a:solidFill>
                  <a:schemeClr val="bg1"/>
                </a:solidFill>
              </a:rPr>
              <a:t>Thank you for listening!</a:t>
            </a:r>
            <a:endParaRPr kumimoji="1" lang="ja-JP" altLang="en-US" sz="4000" dirty="0">
              <a:solidFill>
                <a:schemeClr val="bg1"/>
              </a:solidFill>
            </a:endParaRPr>
          </a:p>
        </p:txBody>
      </p:sp>
    </p:spTree>
    <p:extLst>
      <p:ext uri="{BB962C8B-B14F-4D97-AF65-F5344CB8AC3E}">
        <p14:creationId xmlns:p14="http://schemas.microsoft.com/office/powerpoint/2010/main" val="364426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20CC6-8D34-CFAB-9225-114FC285BEE8}"/>
              </a:ext>
            </a:extLst>
          </p:cNvPr>
          <p:cNvSpPr>
            <a:spLocks noGrp="1"/>
          </p:cNvSpPr>
          <p:nvPr>
            <p:ph type="title"/>
          </p:nvPr>
        </p:nvSpPr>
        <p:spPr/>
        <p:txBody>
          <a:bodyPr/>
          <a:lstStyle/>
          <a:p>
            <a:r>
              <a:rPr kumimoji="1" lang="en-US" altLang="ja-JP">
                <a:latin typeface="Bahnschrift" panose="020B0502040204020203" pitchFamily="34" charset="0"/>
              </a:rPr>
              <a:t>Overview</a:t>
            </a:r>
            <a:endParaRPr kumimoji="1" lang="ja-JP" altLang="en-US">
              <a:latin typeface="Bahnschrift" panose="020B0502040204020203" pitchFamily="34" charset="0"/>
            </a:endParaRPr>
          </a:p>
        </p:txBody>
      </p:sp>
      <p:sp>
        <p:nvSpPr>
          <p:cNvPr id="3" name="コンテンツ プレースホルダー 2">
            <a:extLst>
              <a:ext uri="{FF2B5EF4-FFF2-40B4-BE49-F238E27FC236}">
                <a16:creationId xmlns:a16="http://schemas.microsoft.com/office/drawing/2014/main" id="{8C0666E5-3ACC-7BD7-558E-0A795B04E031}"/>
              </a:ext>
            </a:extLst>
          </p:cNvPr>
          <p:cNvSpPr>
            <a:spLocks noGrp="1"/>
          </p:cNvSpPr>
          <p:nvPr>
            <p:ph idx="1"/>
          </p:nvPr>
        </p:nvSpPr>
        <p:spPr/>
        <p:txBody>
          <a:bodyPr/>
          <a:lstStyle/>
          <a:p>
            <a:pPr marL="0" indent="0">
              <a:lnSpc>
                <a:spcPct val="200000"/>
              </a:lnSpc>
              <a:buNone/>
            </a:pPr>
            <a:r>
              <a:rPr kumimoji="1" lang="en-US" altLang="ja-JP">
                <a:latin typeface="Bahnschrift" panose="020B0502040204020203" pitchFamily="34" charset="0"/>
              </a:rPr>
              <a:t>1. About J-</a:t>
            </a:r>
            <a:r>
              <a:rPr kumimoji="1" lang="en-US" altLang="ja-JP" err="1">
                <a:latin typeface="Bahnschrift" panose="020B0502040204020203" pitchFamily="34" charset="0"/>
              </a:rPr>
              <a:t>CaJa</a:t>
            </a:r>
            <a:endParaRPr kumimoji="1" lang="en-US" altLang="ja-JP">
              <a:latin typeface="Bahnschrift" panose="020B0502040204020203" pitchFamily="34" charset="0"/>
            </a:endParaRPr>
          </a:p>
          <a:p>
            <a:pPr marL="0" indent="0">
              <a:lnSpc>
                <a:spcPct val="200000"/>
              </a:lnSpc>
              <a:buNone/>
            </a:pPr>
            <a:r>
              <a:rPr lang="en-US" altLang="ja-JP">
                <a:latin typeface="Bahnschrift" panose="020B0502040204020203" pitchFamily="34" charset="0"/>
              </a:rPr>
              <a:t>2.</a:t>
            </a:r>
            <a:r>
              <a:rPr lang="ja-JP" altLang="en-US">
                <a:latin typeface="Bahnschrift" panose="020B0502040204020203" pitchFamily="34" charset="0"/>
              </a:rPr>
              <a:t> </a:t>
            </a:r>
            <a:r>
              <a:rPr lang="en-US" altLang="ja-JP">
                <a:latin typeface="Bahnschrift" panose="020B0502040204020203" pitchFamily="34" charset="0"/>
              </a:rPr>
              <a:t>Activity Contents</a:t>
            </a:r>
          </a:p>
          <a:p>
            <a:pPr marL="0" indent="0">
              <a:lnSpc>
                <a:spcPct val="200000"/>
              </a:lnSpc>
              <a:buNone/>
            </a:pPr>
            <a:r>
              <a:rPr lang="en-US" altLang="ja-JP">
                <a:latin typeface="Bahnschrift" panose="020B0502040204020203" pitchFamily="34" charset="0"/>
              </a:rPr>
              <a:t>3. Activity Report</a:t>
            </a:r>
          </a:p>
          <a:p>
            <a:pPr marL="0" indent="0">
              <a:lnSpc>
                <a:spcPct val="200000"/>
              </a:lnSpc>
              <a:buNone/>
            </a:pPr>
            <a:r>
              <a:rPr lang="en-US" altLang="ja-JP">
                <a:latin typeface="Bahnschrift" panose="020B0502040204020203" pitchFamily="34" charset="0"/>
              </a:rPr>
              <a:t>4. Future Goals</a:t>
            </a:r>
          </a:p>
        </p:txBody>
      </p:sp>
      <p:cxnSp>
        <p:nvCxnSpPr>
          <p:cNvPr id="4" name="直線コネクタ 3">
            <a:extLst>
              <a:ext uri="{FF2B5EF4-FFF2-40B4-BE49-F238E27FC236}">
                <a16:creationId xmlns:a16="http://schemas.microsoft.com/office/drawing/2014/main" id="{BCF42A93-12BB-1390-04BD-ECC314DE3CBD}"/>
              </a:ext>
            </a:extLst>
          </p:cNvPr>
          <p:cNvCxnSpPr/>
          <p:nvPr/>
        </p:nvCxnSpPr>
        <p:spPr>
          <a:xfrm>
            <a:off x="838200" y="1360580"/>
            <a:ext cx="3254477"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Picture 7" descr="A group of children in a classroom&#10;&#10;Description automatically generated">
            <a:extLst>
              <a:ext uri="{FF2B5EF4-FFF2-40B4-BE49-F238E27FC236}">
                <a16:creationId xmlns:a16="http://schemas.microsoft.com/office/drawing/2014/main" id="{B758F71C-E636-0980-0C2F-B3D412542E40}"/>
              </a:ext>
            </a:extLst>
          </p:cNvPr>
          <p:cNvPicPr>
            <a:picLocks noChangeAspect="1"/>
          </p:cNvPicPr>
          <p:nvPr/>
        </p:nvPicPr>
        <p:blipFill>
          <a:blip r:embed="rId3"/>
          <a:stretch>
            <a:fillRect/>
          </a:stretch>
        </p:blipFill>
        <p:spPr>
          <a:xfrm>
            <a:off x="4244643" y="8615"/>
            <a:ext cx="7950200" cy="6958672"/>
          </a:xfrm>
          <a:prstGeom prst="rect">
            <a:avLst/>
          </a:prstGeom>
          <a:ln>
            <a:noFill/>
          </a:ln>
          <a:effectLst>
            <a:softEdge rad="112500"/>
          </a:effectLst>
        </p:spPr>
      </p:pic>
    </p:spTree>
    <p:extLst>
      <p:ext uri="{BB962C8B-B14F-4D97-AF65-F5344CB8AC3E}">
        <p14:creationId xmlns:p14="http://schemas.microsoft.com/office/powerpoint/2010/main" val="268009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図 8" descr="テーブルの上に並んだ人々&#10;&#10;低い精度で自動的に生成された説明">
            <a:extLst>
              <a:ext uri="{FF2B5EF4-FFF2-40B4-BE49-F238E27FC236}">
                <a16:creationId xmlns:a16="http://schemas.microsoft.com/office/drawing/2014/main" id="{1840D65E-CAA3-BEA8-29F8-03CB1E8F34EE}"/>
              </a:ext>
            </a:extLst>
          </p:cNvPr>
          <p:cNvPicPr>
            <a:picLocks noChangeAspect="1"/>
          </p:cNvPicPr>
          <p:nvPr/>
        </p:nvPicPr>
        <p:blipFill rotWithShape="1">
          <a:blip r:embed="rId3">
            <a:extLst>
              <a:ext uri="{28A0092B-C50C-407E-A947-70E740481C1C}">
                <a14:useLocalDpi xmlns:a14="http://schemas.microsoft.com/office/drawing/2010/main" val="0"/>
              </a:ext>
            </a:extLst>
          </a:blip>
          <a:srcRect l="11348" t="5436"/>
          <a:stretch/>
        </p:blipFill>
        <p:spPr>
          <a:xfrm>
            <a:off x="-674164" y="-194691"/>
            <a:ext cx="8898185" cy="7325710"/>
          </a:xfrm>
          <a:prstGeom prst="rect">
            <a:avLst/>
          </a:prstGeom>
          <a:effectLst>
            <a:softEdge rad="393700"/>
          </a:effectLst>
        </p:spPr>
      </p:pic>
      <p:sp>
        <p:nvSpPr>
          <p:cNvPr id="2" name="タイトル 1">
            <a:extLst>
              <a:ext uri="{FF2B5EF4-FFF2-40B4-BE49-F238E27FC236}">
                <a16:creationId xmlns:a16="http://schemas.microsoft.com/office/drawing/2014/main" id="{4B520CC6-8D34-CFAB-9225-114FC285BEE8}"/>
              </a:ext>
            </a:extLst>
          </p:cNvPr>
          <p:cNvSpPr>
            <a:spLocks noGrp="1"/>
          </p:cNvSpPr>
          <p:nvPr>
            <p:ph type="title"/>
          </p:nvPr>
        </p:nvSpPr>
        <p:spPr>
          <a:xfrm>
            <a:off x="8369811" y="1025556"/>
            <a:ext cx="3822189" cy="1899912"/>
          </a:xfrm>
        </p:spPr>
        <p:txBody>
          <a:bodyPr>
            <a:normAutofit/>
          </a:bodyPr>
          <a:lstStyle/>
          <a:p>
            <a:r>
              <a:rPr kumimoji="1" lang="en-US" altLang="ja-JP" sz="3200" b="1">
                <a:latin typeface="Bahnschrift" panose="020B0502040204020203" pitchFamily="34" charset="0"/>
              </a:rPr>
              <a:t>1. About </a:t>
            </a:r>
            <a:r>
              <a:rPr kumimoji="1" lang="en-US" altLang="ja-JP" sz="3200" b="1">
                <a:solidFill>
                  <a:schemeClr val="accent6">
                    <a:lumMod val="75000"/>
                  </a:schemeClr>
                </a:solidFill>
                <a:latin typeface="Bahnschrift" panose="020B0502040204020203" pitchFamily="34" charset="0"/>
              </a:rPr>
              <a:t>J-</a:t>
            </a:r>
            <a:r>
              <a:rPr kumimoji="1" lang="en-US" altLang="ja-JP" sz="3200" b="1" err="1">
                <a:solidFill>
                  <a:schemeClr val="accent6">
                    <a:lumMod val="75000"/>
                  </a:schemeClr>
                </a:solidFill>
                <a:latin typeface="Bahnschrift" panose="020B0502040204020203" pitchFamily="34" charset="0"/>
              </a:rPr>
              <a:t>CaJa</a:t>
            </a:r>
            <a:endParaRPr kumimoji="1" lang="ja-JP" altLang="en-US" sz="3200" b="1">
              <a:solidFill>
                <a:schemeClr val="accent6">
                  <a:lumMod val="75000"/>
                </a:schemeClr>
              </a:solidFill>
              <a:latin typeface="Bahnschrift" panose="020B0502040204020203" pitchFamily="34" charset="0"/>
            </a:endParaRPr>
          </a:p>
        </p:txBody>
      </p:sp>
      <p:sp>
        <p:nvSpPr>
          <p:cNvPr id="7" name="コンテンツ プレースホルダー 6">
            <a:extLst>
              <a:ext uri="{FF2B5EF4-FFF2-40B4-BE49-F238E27FC236}">
                <a16:creationId xmlns:a16="http://schemas.microsoft.com/office/drawing/2014/main" id="{03C5786F-93A5-DF11-3EAF-39F2848755F7}"/>
              </a:ext>
            </a:extLst>
          </p:cNvPr>
          <p:cNvSpPr>
            <a:spLocks noGrp="1"/>
          </p:cNvSpPr>
          <p:nvPr>
            <p:ph idx="1"/>
          </p:nvPr>
        </p:nvSpPr>
        <p:spPr>
          <a:xfrm>
            <a:off x="8609422" y="1757301"/>
            <a:ext cx="3822189" cy="3742762"/>
          </a:xfrm>
        </p:spPr>
        <p:txBody>
          <a:bodyPr vert="horz" lIns="91440" tIns="45720" rIns="91440" bIns="45720" rtlCol="0" anchor="t">
            <a:normAutofit/>
          </a:bodyPr>
          <a:lstStyle/>
          <a:p>
            <a:pPr marL="0" indent="0">
              <a:buNone/>
            </a:pPr>
            <a:endParaRPr lang="en-US" altLang="ja-JP" sz="2000">
              <a:latin typeface="Bahnschrift" panose="020B0502040204020203" pitchFamily="34" charset="0"/>
              <a:ea typeface="游ゴシック"/>
            </a:endParaRPr>
          </a:p>
          <a:p>
            <a:endParaRPr lang="en-US" altLang="ja-JP" sz="2000">
              <a:latin typeface="Bahnschrift" panose="020B0502040204020203" pitchFamily="34" charset="0"/>
            </a:endParaRPr>
          </a:p>
          <a:p>
            <a:pPr marL="0" indent="0">
              <a:buNone/>
            </a:pPr>
            <a:r>
              <a:rPr lang="ja-JP" altLang="en-US" sz="4000">
                <a:latin typeface="Bahnschrift"/>
                <a:ea typeface="游ゴシック"/>
              </a:rPr>
              <a:t>◎</a:t>
            </a:r>
            <a:r>
              <a:rPr lang="en-US" altLang="ja-JP" sz="4000">
                <a:latin typeface="Bahnschrift"/>
                <a:ea typeface="游ゴシック"/>
              </a:rPr>
              <a:t>Purpose</a:t>
            </a:r>
          </a:p>
          <a:p>
            <a:pPr marL="0" indent="0">
              <a:buNone/>
            </a:pPr>
            <a:endParaRPr lang="en-US" altLang="ja-JP" sz="4000">
              <a:latin typeface="Bahnschrift"/>
              <a:ea typeface="游ゴシック"/>
            </a:endParaRPr>
          </a:p>
          <a:p>
            <a:pPr marL="0" indent="0">
              <a:buNone/>
            </a:pPr>
            <a:r>
              <a:rPr lang="en-US" altLang="ja-JP" sz="3200">
                <a:latin typeface="Bahnschrift"/>
                <a:ea typeface="游ゴシック"/>
              </a:rPr>
              <a:t>Classes aimed at “</a:t>
            </a:r>
            <a:r>
              <a:rPr lang="en-US" altLang="ja-JP" sz="3200">
                <a:solidFill>
                  <a:schemeClr val="accent2">
                    <a:lumMod val="75000"/>
                  </a:schemeClr>
                </a:solidFill>
                <a:latin typeface="Bahnschrift"/>
                <a:ea typeface="游ゴシック"/>
              </a:rPr>
              <a:t>learning while having fun</a:t>
            </a:r>
            <a:r>
              <a:rPr lang="en-US" altLang="ja-JP" sz="3200">
                <a:latin typeface="Bahnschrift"/>
                <a:ea typeface="游ゴシック"/>
              </a:rPr>
              <a:t>”</a:t>
            </a:r>
            <a:endParaRPr lang="ja-JP" altLang="en-US" sz="3200">
              <a:latin typeface="Bahnschrift"/>
              <a:ea typeface="游ゴシック"/>
            </a:endParaRPr>
          </a:p>
        </p:txBody>
      </p:sp>
      <p:cxnSp>
        <p:nvCxnSpPr>
          <p:cNvPr id="4" name="直線コネクタ 3">
            <a:extLst>
              <a:ext uri="{FF2B5EF4-FFF2-40B4-BE49-F238E27FC236}">
                <a16:creationId xmlns:a16="http://schemas.microsoft.com/office/drawing/2014/main" id="{E0548B35-9031-FB33-80A5-B23A63F117D3}"/>
              </a:ext>
            </a:extLst>
          </p:cNvPr>
          <p:cNvCxnSpPr/>
          <p:nvPr/>
        </p:nvCxnSpPr>
        <p:spPr>
          <a:xfrm>
            <a:off x="8458301" y="2369573"/>
            <a:ext cx="3254477"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3474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20CC6-8D34-CFAB-9225-114FC285BEE8}"/>
              </a:ext>
            </a:extLst>
          </p:cNvPr>
          <p:cNvSpPr>
            <a:spLocks noGrp="1"/>
          </p:cNvSpPr>
          <p:nvPr>
            <p:ph type="title"/>
          </p:nvPr>
        </p:nvSpPr>
        <p:spPr>
          <a:xfrm>
            <a:off x="7369654" y="664434"/>
            <a:ext cx="4422057" cy="1642533"/>
          </a:xfrm>
        </p:spPr>
        <p:txBody>
          <a:bodyPr anchor="b">
            <a:normAutofit/>
          </a:bodyPr>
          <a:lstStyle/>
          <a:p>
            <a:pPr algn="ctr"/>
            <a:r>
              <a:rPr kumimoji="1" lang="en-US" altLang="ja-JP" sz="3200" b="1">
                <a:latin typeface="Bahnschrift"/>
                <a:ea typeface="游ゴシック Light"/>
              </a:rPr>
              <a:t>2. </a:t>
            </a:r>
            <a:r>
              <a:rPr kumimoji="1" lang="en-US" altLang="ja-JP" sz="3600" b="1">
                <a:latin typeface="Bahnschrift"/>
                <a:ea typeface="游ゴシック Light"/>
              </a:rPr>
              <a:t>Activity</a:t>
            </a:r>
            <a:r>
              <a:rPr kumimoji="1" lang="en-US" altLang="ja-JP" sz="3200" b="1">
                <a:latin typeface="Bahnschrift"/>
                <a:ea typeface="游ゴシック Light"/>
              </a:rPr>
              <a:t> </a:t>
            </a:r>
            <a:r>
              <a:rPr kumimoji="1" lang="en-US" altLang="ja-JP" sz="3600" b="1">
                <a:latin typeface="Bahnschrift"/>
                <a:ea typeface="游ゴシック Light"/>
              </a:rPr>
              <a:t>Contents</a:t>
            </a:r>
            <a:endParaRPr kumimoji="1" lang="ja-JP" altLang="en-US" sz="3200" b="1">
              <a:latin typeface="Bahnschrift"/>
              <a:ea typeface="游ゴシック Light"/>
            </a:endParaRPr>
          </a:p>
        </p:txBody>
      </p:sp>
      <p:sp>
        <p:nvSpPr>
          <p:cNvPr id="50" name="Content Placeholder 49">
            <a:extLst>
              <a:ext uri="{FF2B5EF4-FFF2-40B4-BE49-F238E27FC236}">
                <a16:creationId xmlns:a16="http://schemas.microsoft.com/office/drawing/2014/main" id="{8625B21F-D36C-C366-5D27-4771A91DB561}"/>
              </a:ext>
            </a:extLst>
          </p:cNvPr>
          <p:cNvSpPr>
            <a:spLocks noGrp="1"/>
          </p:cNvSpPr>
          <p:nvPr>
            <p:ph idx="1"/>
          </p:nvPr>
        </p:nvSpPr>
        <p:spPr>
          <a:xfrm>
            <a:off x="7581779" y="2737516"/>
            <a:ext cx="4747873" cy="3489159"/>
          </a:xfrm>
        </p:spPr>
        <p:txBody>
          <a:bodyPr vert="horz" lIns="91440" tIns="45720" rIns="91440" bIns="45720" rtlCol="0" anchor="t">
            <a:normAutofit lnSpcReduction="10000"/>
          </a:bodyPr>
          <a:lstStyle/>
          <a:p>
            <a:pPr marL="0" indent="0">
              <a:buNone/>
            </a:pPr>
            <a:r>
              <a:rPr lang="ja-JP" altLang="en-US" sz="4000" dirty="0">
                <a:latin typeface="Bahnschrift" panose="020B0502040204020203" pitchFamily="34" charset="0"/>
              </a:rPr>
              <a:t>◎</a:t>
            </a:r>
            <a:r>
              <a:rPr lang="en-US" altLang="ja-JP" sz="4000" dirty="0">
                <a:latin typeface="Bahnschrift" panose="020B0502040204020203" pitchFamily="34" charset="0"/>
              </a:rPr>
              <a:t>Online classes</a:t>
            </a:r>
          </a:p>
          <a:p>
            <a:pPr marL="0" indent="0">
              <a:buNone/>
            </a:pPr>
            <a:endParaRPr lang="en-US" altLang="ja-JP" sz="3600" dirty="0">
              <a:latin typeface="Bahnschrift" panose="020B0502040204020203" pitchFamily="34" charset="0"/>
            </a:endParaRPr>
          </a:p>
          <a:p>
            <a:r>
              <a:rPr lang="en-US" altLang="ja-JP" sz="3600" dirty="0">
                <a:latin typeface="Bahnschrift"/>
                <a:ea typeface="游ゴシック"/>
              </a:rPr>
              <a:t>Connected by zoom</a:t>
            </a:r>
          </a:p>
          <a:p>
            <a:r>
              <a:rPr lang="en-US" altLang="ja-JP" sz="3600" dirty="0">
                <a:latin typeface="Bahnschrift"/>
                <a:ea typeface="游ゴシック"/>
              </a:rPr>
              <a:t>Kansai University and </a:t>
            </a:r>
            <a:r>
              <a:rPr lang="en-US" altLang="ja-JP" sz="3300" dirty="0" err="1">
                <a:latin typeface="Bahnschrift"/>
                <a:ea typeface="游ゴシック"/>
              </a:rPr>
              <a:t>Phom</a:t>
            </a:r>
            <a:r>
              <a:rPr lang="ja-JP" altLang="en-US" sz="3300" dirty="0">
                <a:latin typeface="Bahnschrift"/>
                <a:ea typeface="+mn-lt"/>
                <a:cs typeface="+mn-lt"/>
              </a:rPr>
              <a:t> </a:t>
            </a:r>
            <a:r>
              <a:rPr lang="en-US" altLang="ja-JP" sz="3300" dirty="0" err="1">
                <a:latin typeface="Bahnschrift"/>
                <a:ea typeface="+mn-lt"/>
                <a:cs typeface="+mn-lt"/>
              </a:rPr>
              <a:t>Svay</a:t>
            </a:r>
            <a:endParaRPr lang="en-US" dirty="0">
              <a:latin typeface="游ゴシック" panose="020F0502020204030204"/>
              <a:ea typeface="+mn-lt"/>
              <a:cs typeface="+mn-lt"/>
            </a:endParaRPr>
          </a:p>
          <a:p>
            <a:pPr marL="0" indent="0">
              <a:buNone/>
            </a:pPr>
            <a:r>
              <a:rPr lang="en-US" altLang="ja-JP" sz="3600" dirty="0">
                <a:latin typeface="Bahnschrift"/>
                <a:ea typeface="+mn-lt"/>
                <a:cs typeface="+mn-lt"/>
              </a:rPr>
              <a:t> </a:t>
            </a:r>
            <a:r>
              <a:rPr lang="en-US" altLang="ja-JP" sz="3600" dirty="0">
                <a:latin typeface="Bahnschrift"/>
                <a:ea typeface="游ゴシック"/>
              </a:rPr>
              <a:t> </a:t>
            </a:r>
            <a:r>
              <a:rPr lang="en-US" sz="3300" dirty="0">
                <a:latin typeface="Bahnschrift"/>
                <a:ea typeface="+mn-lt"/>
                <a:cs typeface="+mn-lt"/>
              </a:rPr>
              <a:t>Primary</a:t>
            </a:r>
            <a:r>
              <a:rPr lang="en-US" sz="3300" dirty="0">
                <a:ea typeface="+mn-lt"/>
                <a:cs typeface="+mn-lt"/>
              </a:rPr>
              <a:t> </a:t>
            </a:r>
            <a:r>
              <a:rPr lang="en-US" altLang="ja-JP" sz="3600" dirty="0">
                <a:latin typeface="Bahnschrift"/>
                <a:ea typeface="游ゴシック"/>
              </a:rPr>
              <a:t>School</a:t>
            </a:r>
            <a:endParaRPr lang="en-US" dirty="0">
              <a:ea typeface="游ゴシック" panose="020F0502020204030204"/>
            </a:endParaRPr>
          </a:p>
          <a:p>
            <a:pPr marL="0" indent="0">
              <a:buNone/>
            </a:pPr>
            <a:endParaRPr lang="en-US" altLang="ja-JP" sz="3600" dirty="0">
              <a:latin typeface="Bahnschrift" panose="020B0502040204020203" pitchFamily="34" charset="0"/>
            </a:endParaRPr>
          </a:p>
          <a:p>
            <a:pPr marL="0" indent="0" algn="ctr">
              <a:buNone/>
            </a:pPr>
            <a:endParaRPr lang="en-US" altLang="ja-JP" sz="3600" dirty="0">
              <a:latin typeface="Bahnschrift" panose="020B0502040204020203" pitchFamily="34" charset="0"/>
            </a:endParaRPr>
          </a:p>
        </p:txBody>
      </p:sp>
      <p:pic>
        <p:nvPicPr>
          <p:cNvPr id="15" name="コンテンツ プレースホルダー 14" descr="画面操作された男性の写真のコラージュ&#10;&#10;中程度の精度で自動的に生成された説明">
            <a:extLst>
              <a:ext uri="{FF2B5EF4-FFF2-40B4-BE49-F238E27FC236}">
                <a16:creationId xmlns:a16="http://schemas.microsoft.com/office/drawing/2014/main" id="{5E2DAFDB-4555-151C-6C52-E010069461BF}"/>
              </a:ext>
            </a:extLst>
          </p:cNvPr>
          <p:cNvPicPr>
            <a:picLocks noChangeAspect="1"/>
          </p:cNvPicPr>
          <p:nvPr/>
        </p:nvPicPr>
        <p:blipFill rotWithShape="1">
          <a:blip r:embed="rId3">
            <a:extLst>
              <a:ext uri="{28A0092B-C50C-407E-A947-70E740481C1C}">
                <a14:useLocalDpi xmlns:a14="http://schemas.microsoft.com/office/drawing/2010/main" val="0"/>
              </a:ext>
            </a:extLst>
          </a:blip>
          <a:srcRect l="21714" t="1504" r="21831" b="-376"/>
          <a:stretch/>
        </p:blipFill>
        <p:spPr>
          <a:xfrm>
            <a:off x="-117035" y="0"/>
            <a:ext cx="3867907" cy="4165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図 8" descr="人, 屋内, 天井, 部屋 が含まれている画像&#10;&#10;自動的に生成された説明">
            <a:extLst>
              <a:ext uri="{FF2B5EF4-FFF2-40B4-BE49-F238E27FC236}">
                <a16:creationId xmlns:a16="http://schemas.microsoft.com/office/drawing/2014/main" id="{0950A64E-96F2-50C6-4359-C16A15C52998}"/>
              </a:ext>
            </a:extLst>
          </p:cNvPr>
          <p:cNvPicPr>
            <a:picLocks noChangeAspect="1"/>
          </p:cNvPicPr>
          <p:nvPr/>
        </p:nvPicPr>
        <p:blipFill rotWithShape="1">
          <a:blip r:embed="rId4">
            <a:extLst>
              <a:ext uri="{28A0092B-C50C-407E-A947-70E740481C1C}">
                <a14:useLocalDpi xmlns:a14="http://schemas.microsoft.com/office/drawing/2010/main" val="0"/>
              </a:ext>
            </a:extLst>
          </a:blip>
          <a:srcRect r="-4" b="11786"/>
          <a:stretch/>
        </p:blipFill>
        <p:spPr>
          <a:xfrm>
            <a:off x="1328218" y="38225"/>
            <a:ext cx="5738506" cy="6679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descr="天井, 人, 屋内, 立つ が含まれている画像&#10;&#10;自動的に生成された説明">
            <a:extLst>
              <a:ext uri="{FF2B5EF4-FFF2-40B4-BE49-F238E27FC236}">
                <a16:creationId xmlns:a16="http://schemas.microsoft.com/office/drawing/2014/main" id="{05975524-CF80-51EE-5452-DBFCAFDA1936}"/>
              </a:ext>
            </a:extLst>
          </p:cNvPr>
          <p:cNvPicPr>
            <a:picLocks noChangeAspect="1"/>
          </p:cNvPicPr>
          <p:nvPr/>
        </p:nvPicPr>
        <p:blipFill rotWithShape="1">
          <a:blip r:embed="rId5">
            <a:extLst>
              <a:ext uri="{28A0092B-C50C-407E-A947-70E740481C1C}">
                <a14:useLocalDpi xmlns:a14="http://schemas.microsoft.com/office/drawing/2010/main" val="0"/>
              </a:ext>
            </a:extLst>
          </a:blip>
          <a:srcRect t="13803" r="-4" b="-4"/>
          <a:stretch/>
        </p:blipFill>
        <p:spPr>
          <a:xfrm>
            <a:off x="45497" y="4260102"/>
            <a:ext cx="3912953" cy="2554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コンテンツ プレースホルダー 12" descr="天井, 屋内, 男, テーブル が含まれている画像&#10;&#10;自動的に生成された説明">
            <a:extLst>
              <a:ext uri="{FF2B5EF4-FFF2-40B4-BE49-F238E27FC236}">
                <a16:creationId xmlns:a16="http://schemas.microsoft.com/office/drawing/2014/main" id="{9333E40E-DE92-B004-2440-03FD8492487D}"/>
              </a:ext>
            </a:extLst>
          </p:cNvPr>
          <p:cNvPicPr>
            <a:picLocks noChangeAspect="1"/>
          </p:cNvPicPr>
          <p:nvPr/>
        </p:nvPicPr>
        <p:blipFill rotWithShape="1">
          <a:blip r:embed="rId6">
            <a:extLst>
              <a:ext uri="{28A0092B-C50C-407E-A947-70E740481C1C}">
                <a14:useLocalDpi xmlns:a14="http://schemas.microsoft.com/office/drawing/2010/main" val="0"/>
              </a:ext>
            </a:extLst>
          </a:blip>
          <a:srcRect t="13901" r="-1" b="10902"/>
          <a:stretch/>
        </p:blipFill>
        <p:spPr>
          <a:xfrm>
            <a:off x="2671745" y="1235137"/>
            <a:ext cx="4546444" cy="4641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 name="直線コネクタ 2">
            <a:extLst>
              <a:ext uri="{FF2B5EF4-FFF2-40B4-BE49-F238E27FC236}">
                <a16:creationId xmlns:a16="http://schemas.microsoft.com/office/drawing/2014/main" id="{B08BADF8-1EEE-3F4C-F03E-B4D97087ACCC}"/>
              </a:ext>
            </a:extLst>
          </p:cNvPr>
          <p:cNvCxnSpPr>
            <a:cxnSpLocks/>
          </p:cNvCxnSpPr>
          <p:nvPr/>
        </p:nvCxnSpPr>
        <p:spPr>
          <a:xfrm>
            <a:off x="7581779" y="2556386"/>
            <a:ext cx="4315253"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2D631C63-6A63-0D3B-8C7A-504957C7F360}"/>
              </a:ext>
            </a:extLst>
          </p:cNvPr>
          <p:cNvSpPr/>
          <p:nvPr/>
        </p:nvSpPr>
        <p:spPr>
          <a:xfrm>
            <a:off x="6407020" y="10139265"/>
            <a:ext cx="917510" cy="917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347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20CC6-8D34-CFAB-9225-114FC285BEE8}"/>
              </a:ext>
            </a:extLst>
          </p:cNvPr>
          <p:cNvSpPr>
            <a:spLocks noGrp="1"/>
          </p:cNvSpPr>
          <p:nvPr>
            <p:ph type="title"/>
          </p:nvPr>
        </p:nvSpPr>
        <p:spPr>
          <a:xfrm>
            <a:off x="7411364" y="212458"/>
            <a:ext cx="4490583" cy="1703830"/>
          </a:xfrm>
        </p:spPr>
        <p:txBody>
          <a:bodyPr anchor="ctr">
            <a:normAutofit/>
          </a:bodyPr>
          <a:lstStyle/>
          <a:p>
            <a:r>
              <a:rPr kumimoji="1" lang="en-US" altLang="ja-JP" sz="3600" b="1">
                <a:latin typeface="Bahnschrift" panose="020B0502040204020203" pitchFamily="34" charset="0"/>
              </a:rPr>
              <a:t>2</a:t>
            </a:r>
            <a:r>
              <a:rPr kumimoji="1" lang="en-US" altLang="ja-JP" sz="4800" b="1">
                <a:latin typeface="Bahnschrift" panose="020B0502040204020203" pitchFamily="34" charset="0"/>
              </a:rPr>
              <a:t>.</a:t>
            </a:r>
            <a:r>
              <a:rPr kumimoji="1" lang="en-US" altLang="ja-JP" sz="3600" b="1">
                <a:latin typeface="Bahnschrift" panose="020B0502040204020203" pitchFamily="34" charset="0"/>
              </a:rPr>
              <a:t> Activity Contents</a:t>
            </a:r>
            <a:endParaRPr kumimoji="1" lang="ja-JP" altLang="en-US" sz="4800" b="1">
              <a:latin typeface="Bahnschrift" panose="020B0502040204020203" pitchFamily="34" charset="0"/>
            </a:endParaRPr>
          </a:p>
        </p:txBody>
      </p:sp>
      <p:sp>
        <p:nvSpPr>
          <p:cNvPr id="15" name="コンテンツ プレースホルダー 14">
            <a:extLst>
              <a:ext uri="{FF2B5EF4-FFF2-40B4-BE49-F238E27FC236}">
                <a16:creationId xmlns:a16="http://schemas.microsoft.com/office/drawing/2014/main" id="{66A8F980-6DFE-D40E-70B2-177D3B98DEC3}"/>
              </a:ext>
            </a:extLst>
          </p:cNvPr>
          <p:cNvSpPr>
            <a:spLocks noGrp="1"/>
          </p:cNvSpPr>
          <p:nvPr>
            <p:ph idx="1"/>
          </p:nvPr>
        </p:nvSpPr>
        <p:spPr>
          <a:xfrm>
            <a:off x="7858888" y="4164076"/>
            <a:ext cx="3595533" cy="3184783"/>
          </a:xfrm>
        </p:spPr>
        <p:txBody>
          <a:bodyPr anchor="ctr">
            <a:normAutofit fontScale="92500" lnSpcReduction="20000"/>
          </a:bodyPr>
          <a:lstStyle/>
          <a:p>
            <a:pPr marL="0" indent="0">
              <a:buNone/>
            </a:pPr>
            <a:r>
              <a:rPr lang="ja-JP" altLang="en-US" sz="4300" dirty="0">
                <a:latin typeface="Bahnschrift"/>
                <a:ea typeface="游ゴシック"/>
              </a:rPr>
              <a:t>◎</a:t>
            </a:r>
            <a:r>
              <a:rPr lang="en-US" altLang="ja-JP" sz="4300" dirty="0">
                <a:latin typeface="Bahnschrift"/>
                <a:ea typeface="游ゴシック"/>
              </a:rPr>
              <a:t>Onsite class</a:t>
            </a:r>
          </a:p>
          <a:p>
            <a:pPr marL="0" indent="0">
              <a:buNone/>
            </a:pPr>
            <a:endParaRPr lang="en-US" altLang="ja-JP" sz="3600" dirty="0">
              <a:latin typeface="Bahnschrift" panose="020B0502040204020203" pitchFamily="34" charset="0"/>
            </a:endParaRPr>
          </a:p>
          <a:p>
            <a:pPr marL="0" indent="0">
              <a:buNone/>
            </a:pPr>
            <a:r>
              <a:rPr lang="ja-JP" altLang="en-US" sz="3600" dirty="0">
                <a:latin typeface="Bahnschrift"/>
                <a:ea typeface="游ゴシック"/>
              </a:rPr>
              <a:t>Kok kraul elementary </a:t>
            </a:r>
          </a:p>
          <a:p>
            <a:pPr marL="0" indent="0">
              <a:buNone/>
            </a:pPr>
            <a:r>
              <a:rPr lang="ja-JP" altLang="en-US" sz="3600" dirty="0">
                <a:latin typeface="Bahnschrift"/>
                <a:ea typeface="游ゴシック"/>
              </a:rPr>
              <a:t>School </a:t>
            </a:r>
            <a:r>
              <a:rPr lang="en-US" altLang="ja-JP" sz="3600" dirty="0">
                <a:latin typeface="Bahnschrift"/>
                <a:ea typeface="游ゴシック"/>
              </a:rPr>
              <a:t>&amp; </a:t>
            </a:r>
            <a:r>
              <a:rPr lang="ja-JP" altLang="en-US" sz="3600" dirty="0">
                <a:latin typeface="Bahnschrift"/>
                <a:ea typeface="游ゴシック"/>
              </a:rPr>
              <a:t>Phom Svay Primary School</a:t>
            </a:r>
            <a:endParaRPr lang="en-US" altLang="ja-JP" sz="3600" dirty="0">
              <a:latin typeface="Bahnschrift" panose="020B0502040204020203" pitchFamily="34" charset="0"/>
            </a:endParaRPr>
          </a:p>
          <a:p>
            <a:pPr marL="0" indent="0">
              <a:buNone/>
            </a:pPr>
            <a:endParaRPr lang="en-US" altLang="ja-JP" sz="3600" dirty="0">
              <a:latin typeface="Bahnschrift" panose="020B0502040204020203" pitchFamily="34" charset="0"/>
            </a:endParaRPr>
          </a:p>
          <a:p>
            <a:pPr marL="0" indent="0">
              <a:buNone/>
            </a:pPr>
            <a:endParaRPr lang="en-US" altLang="ja-JP" sz="3600" dirty="0">
              <a:latin typeface="Bahnschrift" panose="020B0502040204020203" pitchFamily="34" charset="0"/>
            </a:endParaRPr>
          </a:p>
          <a:p>
            <a:pPr marL="0" indent="0">
              <a:buNone/>
            </a:pPr>
            <a:endParaRPr lang="en-US" altLang="ja-JP" sz="3600" dirty="0">
              <a:latin typeface="Bahnschrift" panose="020B0502040204020203" pitchFamily="34" charset="0"/>
            </a:endParaRPr>
          </a:p>
          <a:p>
            <a:pPr marL="0" indent="0">
              <a:buNone/>
            </a:pPr>
            <a:endParaRPr kumimoji="1" lang="ja-JP" altLang="en-US" sz="3600" dirty="0">
              <a:latin typeface="Bahnschrift" panose="020B0502040204020203" pitchFamily="34" charset="0"/>
            </a:endParaRPr>
          </a:p>
        </p:txBody>
      </p:sp>
      <p:pic>
        <p:nvPicPr>
          <p:cNvPr id="13" name="図 12" descr="屋内, 人, テーブル, 男 が含まれている画像&#10;&#10;自動的に生成された説明">
            <a:extLst>
              <a:ext uri="{FF2B5EF4-FFF2-40B4-BE49-F238E27FC236}">
                <a16:creationId xmlns:a16="http://schemas.microsoft.com/office/drawing/2014/main" id="{FD2BCEB0-91DD-A272-F672-70B17DC7B89E}"/>
              </a:ext>
            </a:extLst>
          </p:cNvPr>
          <p:cNvPicPr>
            <a:picLocks noChangeAspect="1"/>
          </p:cNvPicPr>
          <p:nvPr/>
        </p:nvPicPr>
        <p:blipFill rotWithShape="1">
          <a:blip r:embed="rId3">
            <a:extLst>
              <a:ext uri="{28A0092B-C50C-407E-A947-70E740481C1C}">
                <a14:useLocalDpi xmlns:a14="http://schemas.microsoft.com/office/drawing/2010/main" val="0"/>
              </a:ext>
            </a:extLst>
          </a:blip>
          <a:srcRect t="6916" r="-4" b="11834"/>
          <a:stretch/>
        </p:blipFill>
        <p:spPr>
          <a:xfrm>
            <a:off x="19" y="-1"/>
            <a:ext cx="6330665" cy="6858001"/>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p:spPr>
      </p:pic>
      <p:cxnSp>
        <p:nvCxnSpPr>
          <p:cNvPr id="3" name="直線コネクタ 2">
            <a:extLst>
              <a:ext uri="{FF2B5EF4-FFF2-40B4-BE49-F238E27FC236}">
                <a16:creationId xmlns:a16="http://schemas.microsoft.com/office/drawing/2014/main" id="{D3D163E6-B28E-5CD0-CBE1-3C44502C3666}"/>
              </a:ext>
            </a:extLst>
          </p:cNvPr>
          <p:cNvCxnSpPr>
            <a:cxnSpLocks/>
          </p:cNvCxnSpPr>
          <p:nvPr/>
        </p:nvCxnSpPr>
        <p:spPr>
          <a:xfrm>
            <a:off x="7524434" y="1681315"/>
            <a:ext cx="4264442"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871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C0666E5-3ACC-7BD7-558E-0A795B04E031}"/>
              </a:ext>
            </a:extLst>
          </p:cNvPr>
          <p:cNvSpPr>
            <a:spLocks noGrp="1"/>
          </p:cNvSpPr>
          <p:nvPr>
            <p:ph idx="1"/>
          </p:nvPr>
        </p:nvSpPr>
        <p:spPr>
          <a:xfrm>
            <a:off x="7661687" y="2375338"/>
            <a:ext cx="5173278" cy="4348203"/>
          </a:xfrm>
        </p:spPr>
        <p:txBody>
          <a:bodyPr>
            <a:normAutofit/>
          </a:bodyPr>
          <a:lstStyle/>
          <a:p>
            <a:pPr marL="0" indent="0">
              <a:buNone/>
            </a:pPr>
            <a:r>
              <a:rPr lang="ja-JP" altLang="en-US" sz="4000" b="1"/>
              <a:t>◎</a:t>
            </a:r>
            <a:r>
              <a:rPr lang="en-US" altLang="ja-JP" sz="4000" b="1">
                <a:latin typeface="Bahnschrift" panose="020B0502040204020203" pitchFamily="34" charset="0"/>
              </a:rPr>
              <a:t>Past activities</a:t>
            </a:r>
          </a:p>
          <a:p>
            <a:pPr marL="0" indent="0">
              <a:buNone/>
            </a:pPr>
            <a:endParaRPr lang="en-US" altLang="ja-JP" sz="4000" b="1"/>
          </a:p>
          <a:p>
            <a:r>
              <a:rPr lang="en-US" altLang="ja-JP" sz="3600">
                <a:latin typeface="Bahnschrift" panose="020B0502040204020203" pitchFamily="34" charset="0"/>
              </a:rPr>
              <a:t>Maintenance of the library</a:t>
            </a:r>
          </a:p>
          <a:p>
            <a:r>
              <a:rPr lang="en-US" altLang="ja-JP" sz="3600">
                <a:latin typeface="Bahnschrift" panose="020B0502040204020203" pitchFamily="34" charset="0"/>
              </a:rPr>
              <a:t>Equipment donation</a:t>
            </a:r>
          </a:p>
          <a:p>
            <a:pPr marL="0" indent="0">
              <a:buNone/>
            </a:pPr>
            <a:r>
              <a:rPr lang="en-US" altLang="ja-JP">
                <a:latin typeface="Bahnschrift" panose="020B0502040204020203" pitchFamily="34" charset="0"/>
              </a:rPr>
              <a:t>   EX)projector or computer</a:t>
            </a:r>
            <a:endParaRPr lang="en-US" altLang="ja-JP" sz="2400">
              <a:latin typeface="Bahnschrift" panose="020B0502040204020203" pitchFamily="34" charset="0"/>
            </a:endParaRPr>
          </a:p>
        </p:txBody>
      </p:sp>
      <p:sp>
        <p:nvSpPr>
          <p:cNvPr id="7" name="タイトル 1">
            <a:extLst>
              <a:ext uri="{FF2B5EF4-FFF2-40B4-BE49-F238E27FC236}">
                <a16:creationId xmlns:a16="http://schemas.microsoft.com/office/drawing/2014/main" id="{BCBC9B0F-A6D9-5458-E9DB-27EBEFA7BDE8}"/>
              </a:ext>
            </a:extLst>
          </p:cNvPr>
          <p:cNvSpPr txBox="1">
            <a:spLocks/>
          </p:cNvSpPr>
          <p:nvPr/>
        </p:nvSpPr>
        <p:spPr>
          <a:xfrm>
            <a:off x="7702080" y="578976"/>
            <a:ext cx="4397707" cy="1617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a:latin typeface="Bahnschrift" panose="020B0502040204020203" pitchFamily="34" charset="0"/>
              </a:rPr>
              <a:t>2</a:t>
            </a:r>
            <a:r>
              <a:rPr lang="en-US" altLang="ja-JP" sz="4800" b="1">
                <a:latin typeface="Bahnschrift" panose="020B0502040204020203" pitchFamily="34" charset="0"/>
              </a:rPr>
              <a:t>.</a:t>
            </a:r>
            <a:r>
              <a:rPr lang="en-US" altLang="ja-JP" sz="3600" b="1">
                <a:latin typeface="Bahnschrift" panose="020B0502040204020203" pitchFamily="34" charset="0"/>
              </a:rPr>
              <a:t> Activity Contents</a:t>
            </a:r>
            <a:endParaRPr lang="ja-JP" altLang="en-US" sz="4800" b="1">
              <a:latin typeface="Bahnschrift" panose="020B0502040204020203" pitchFamily="34" charset="0"/>
            </a:endParaRPr>
          </a:p>
        </p:txBody>
      </p:sp>
      <p:cxnSp>
        <p:nvCxnSpPr>
          <p:cNvPr id="8" name="直線コネクタ 7">
            <a:extLst>
              <a:ext uri="{FF2B5EF4-FFF2-40B4-BE49-F238E27FC236}">
                <a16:creationId xmlns:a16="http://schemas.microsoft.com/office/drawing/2014/main" id="{53028068-55D9-62E3-DEF7-F7BAA413EA75}"/>
              </a:ext>
            </a:extLst>
          </p:cNvPr>
          <p:cNvCxnSpPr>
            <a:cxnSpLocks/>
          </p:cNvCxnSpPr>
          <p:nvPr/>
        </p:nvCxnSpPr>
        <p:spPr>
          <a:xfrm>
            <a:off x="7767864" y="1796929"/>
            <a:ext cx="4264442"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 name="図 3">
            <a:extLst>
              <a:ext uri="{FF2B5EF4-FFF2-40B4-BE49-F238E27FC236}">
                <a16:creationId xmlns:a16="http://schemas.microsoft.com/office/drawing/2014/main" id="{2D4B85EF-338A-A0AF-0915-2E622617C0BB}"/>
              </a:ext>
            </a:extLst>
          </p:cNvPr>
          <p:cNvPicPr>
            <a:picLocks noChangeAspect="1"/>
          </p:cNvPicPr>
          <p:nvPr/>
        </p:nvPicPr>
        <p:blipFill>
          <a:blip r:embed="rId3"/>
          <a:stretch>
            <a:fillRect/>
          </a:stretch>
        </p:blipFill>
        <p:spPr>
          <a:xfrm>
            <a:off x="3779750" y="2719687"/>
            <a:ext cx="3795817" cy="4132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 4" descr="屋内, 人, 男, 立つ が含まれている画像&#10;&#10;説明は自動で生成されたものです">
            <a:extLst>
              <a:ext uri="{FF2B5EF4-FFF2-40B4-BE49-F238E27FC236}">
                <a16:creationId xmlns:a16="http://schemas.microsoft.com/office/drawing/2014/main" id="{C1D7AA55-1E25-064E-D0F2-05A1ED0678E3}"/>
              </a:ext>
            </a:extLst>
          </p:cNvPr>
          <p:cNvPicPr>
            <a:picLocks noChangeAspect="1"/>
          </p:cNvPicPr>
          <p:nvPr/>
        </p:nvPicPr>
        <p:blipFill>
          <a:blip r:embed="rId4"/>
          <a:stretch>
            <a:fillRect/>
          </a:stretch>
        </p:blipFill>
        <p:spPr>
          <a:xfrm>
            <a:off x="37171" y="3561594"/>
            <a:ext cx="3632200" cy="3292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8" descr="人, 屋内, テーブル, 女性 が含まれている画像&#10;&#10;説明は自動で生成されたものです">
            <a:extLst>
              <a:ext uri="{FF2B5EF4-FFF2-40B4-BE49-F238E27FC236}">
                <a16:creationId xmlns:a16="http://schemas.microsoft.com/office/drawing/2014/main" id="{0FE57539-3E14-4849-DF43-7DF5B88995A2}"/>
              </a:ext>
            </a:extLst>
          </p:cNvPr>
          <p:cNvPicPr>
            <a:picLocks noChangeAspect="1"/>
          </p:cNvPicPr>
          <p:nvPr/>
        </p:nvPicPr>
        <p:blipFill>
          <a:blip r:embed="rId5"/>
          <a:stretch>
            <a:fillRect/>
          </a:stretch>
        </p:blipFill>
        <p:spPr>
          <a:xfrm>
            <a:off x="37171" y="41217"/>
            <a:ext cx="3632200" cy="3443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図 9" descr="本棚に置かれた本&#10;&#10;説明は自動で生成されたものです">
            <a:extLst>
              <a:ext uri="{FF2B5EF4-FFF2-40B4-BE49-F238E27FC236}">
                <a16:creationId xmlns:a16="http://schemas.microsoft.com/office/drawing/2014/main" id="{529C8A54-8C30-0BE9-2FFE-CF91E9BD3EF6}"/>
              </a:ext>
            </a:extLst>
          </p:cNvPr>
          <p:cNvPicPr>
            <a:picLocks noChangeAspect="1"/>
          </p:cNvPicPr>
          <p:nvPr/>
        </p:nvPicPr>
        <p:blipFill>
          <a:blip r:embed="rId6"/>
          <a:stretch>
            <a:fillRect/>
          </a:stretch>
        </p:blipFill>
        <p:spPr>
          <a:xfrm>
            <a:off x="3778095" y="40275"/>
            <a:ext cx="3803805" cy="2593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046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20CC6-8D34-CFAB-9225-114FC285BEE8}"/>
              </a:ext>
            </a:extLst>
          </p:cNvPr>
          <p:cNvSpPr>
            <a:spLocks noGrp="1"/>
          </p:cNvSpPr>
          <p:nvPr>
            <p:ph type="title"/>
          </p:nvPr>
        </p:nvSpPr>
        <p:spPr>
          <a:xfrm>
            <a:off x="6779420" y="387708"/>
            <a:ext cx="4721772" cy="1325563"/>
          </a:xfrm>
        </p:spPr>
        <p:txBody>
          <a:bodyPr>
            <a:normAutofit/>
          </a:bodyPr>
          <a:lstStyle/>
          <a:p>
            <a:r>
              <a:rPr lang="en-US" altLang="ja-JP" sz="3600" b="1">
                <a:latin typeface="Bahnschrift" panose="020B0502040204020203" pitchFamily="34" charset="0"/>
              </a:rPr>
              <a:t>3</a:t>
            </a:r>
            <a:r>
              <a:rPr kumimoji="1" lang="en-US" altLang="ja-JP" sz="3600" b="1">
                <a:latin typeface="Bahnschrift" panose="020B0502040204020203" pitchFamily="34" charset="0"/>
              </a:rPr>
              <a:t>. Activity </a:t>
            </a:r>
            <a:r>
              <a:rPr lang="en-US" altLang="ja-JP" sz="3600" b="1">
                <a:latin typeface="Bahnschrift" panose="020B0502040204020203" pitchFamily="34" charset="0"/>
              </a:rPr>
              <a:t>Report</a:t>
            </a:r>
            <a:endParaRPr kumimoji="1" lang="ja-JP" altLang="en-US" sz="3600" b="1">
              <a:latin typeface="Bahnschrift" panose="020B0502040204020203" pitchFamily="34" charset="0"/>
            </a:endParaRPr>
          </a:p>
        </p:txBody>
      </p:sp>
      <p:sp>
        <p:nvSpPr>
          <p:cNvPr id="3" name="コンテンツ プレースホルダー 2">
            <a:extLst>
              <a:ext uri="{FF2B5EF4-FFF2-40B4-BE49-F238E27FC236}">
                <a16:creationId xmlns:a16="http://schemas.microsoft.com/office/drawing/2014/main" id="{8C0666E5-3ACC-7BD7-558E-0A795B04E031}"/>
              </a:ext>
            </a:extLst>
          </p:cNvPr>
          <p:cNvSpPr>
            <a:spLocks noGrp="1"/>
          </p:cNvSpPr>
          <p:nvPr>
            <p:ph idx="1"/>
          </p:nvPr>
        </p:nvSpPr>
        <p:spPr>
          <a:xfrm>
            <a:off x="6776812" y="2050005"/>
            <a:ext cx="4970291" cy="6272523"/>
          </a:xfrm>
        </p:spPr>
        <p:txBody>
          <a:bodyPr vert="horz" lIns="91440" tIns="45720" rIns="91440" bIns="45720" rtlCol="0" anchor="t">
            <a:normAutofit/>
          </a:bodyPr>
          <a:lstStyle/>
          <a:p>
            <a:pPr marL="0" indent="0">
              <a:buNone/>
            </a:pPr>
            <a:r>
              <a:rPr lang="ja-JP" altLang="en-US">
                <a:ea typeface="游ゴシック"/>
              </a:rPr>
              <a:t>◎</a:t>
            </a:r>
            <a:r>
              <a:rPr lang="en-US" altLang="ja-JP">
                <a:latin typeface="Bahnschrift"/>
                <a:ea typeface="游ゴシック"/>
              </a:rPr>
              <a:t>Ice breaker </a:t>
            </a:r>
            <a:endParaRPr lang="ja-JP" altLang="en-US">
              <a:latin typeface="Bahnschrift"/>
            </a:endParaRPr>
          </a:p>
          <a:p>
            <a:pPr marL="0" indent="0">
              <a:buNone/>
            </a:pPr>
            <a:r>
              <a:rPr lang="en-US" altLang="ja-JP">
                <a:latin typeface="Bahnschrift"/>
                <a:ea typeface="游ゴシック"/>
              </a:rPr>
              <a:t>(Input the country name using the world map) </a:t>
            </a:r>
            <a:endParaRPr lang="en-US">
              <a:latin typeface="Bahnschrift"/>
            </a:endParaRPr>
          </a:p>
          <a:p>
            <a:pPr marL="0" indent="0">
              <a:buNone/>
            </a:pPr>
            <a:endParaRPr lang="en-US" altLang="ja-JP">
              <a:latin typeface="Bahnschrift" panose="020B0502040204020203" pitchFamily="34" charset="0"/>
              <a:ea typeface="游ゴシック"/>
            </a:endParaRPr>
          </a:p>
          <a:p>
            <a:endParaRPr lang="en-US" altLang="ja-JP">
              <a:latin typeface="Bahnschrift" panose="020B0502040204020203" pitchFamily="34" charset="0"/>
              <a:ea typeface="游ゴシック"/>
            </a:endParaRPr>
          </a:p>
          <a:p>
            <a:pPr marL="0" indent="0">
              <a:buNone/>
            </a:pPr>
            <a:endParaRPr lang="en-US" altLang="ja-JP">
              <a:latin typeface="Bahnschrift" panose="020B0502040204020203" pitchFamily="34" charset="0"/>
              <a:ea typeface="游ゴシック"/>
            </a:endParaRPr>
          </a:p>
          <a:p>
            <a:pPr marL="0" indent="0">
              <a:buNone/>
            </a:pPr>
            <a:endParaRPr lang="en-US" altLang="ja-JP">
              <a:latin typeface="Bahnschrift" panose="020B0502040204020203" pitchFamily="34" charset="0"/>
              <a:ea typeface="游ゴシック"/>
            </a:endParaRPr>
          </a:p>
        </p:txBody>
      </p:sp>
      <p:pic>
        <p:nvPicPr>
          <p:cNvPr id="5" name="図 4">
            <a:extLst>
              <a:ext uri="{FF2B5EF4-FFF2-40B4-BE49-F238E27FC236}">
                <a16:creationId xmlns:a16="http://schemas.microsoft.com/office/drawing/2014/main" id="{C937658F-9C72-BF37-76BF-BA49549B1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566174" cy="369275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cxnSp>
        <p:nvCxnSpPr>
          <p:cNvPr id="6" name="直線コネクタ 5">
            <a:extLst>
              <a:ext uri="{FF2B5EF4-FFF2-40B4-BE49-F238E27FC236}">
                <a16:creationId xmlns:a16="http://schemas.microsoft.com/office/drawing/2014/main" id="{5661E6D3-4CC3-DF2E-532C-E1643C50EEB8}"/>
              </a:ext>
            </a:extLst>
          </p:cNvPr>
          <p:cNvCxnSpPr>
            <a:cxnSpLocks/>
          </p:cNvCxnSpPr>
          <p:nvPr/>
        </p:nvCxnSpPr>
        <p:spPr>
          <a:xfrm>
            <a:off x="6779420" y="1347706"/>
            <a:ext cx="4264442"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図 6" descr="カーテンの前に立っている人たち&#10;&#10;低い精度で自動的に生成された説明">
            <a:extLst>
              <a:ext uri="{FF2B5EF4-FFF2-40B4-BE49-F238E27FC236}">
                <a16:creationId xmlns:a16="http://schemas.microsoft.com/office/drawing/2014/main" id="{69B932C5-2710-6143-40AE-83D217C5ECB1}"/>
              </a:ext>
            </a:extLst>
          </p:cNvPr>
          <p:cNvPicPr>
            <a:picLocks noChangeAspect="1"/>
          </p:cNvPicPr>
          <p:nvPr/>
        </p:nvPicPr>
        <p:blipFill rotWithShape="1">
          <a:blip r:embed="rId4">
            <a:extLst>
              <a:ext uri="{28A0092B-C50C-407E-A947-70E740481C1C}">
                <a14:useLocalDpi xmlns:a14="http://schemas.microsoft.com/office/drawing/2010/main" val="0"/>
              </a:ext>
            </a:extLst>
          </a:blip>
          <a:srcRect t="24065" r="1" b="13382"/>
          <a:stretch/>
        </p:blipFill>
        <p:spPr>
          <a:xfrm>
            <a:off x="1809" y="3775461"/>
            <a:ext cx="3319785" cy="303337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8" name="図 7" descr="屋内, 人, テーブル, 民衆 が含まれている画像&#10;&#10;自動的に生成された説明">
            <a:extLst>
              <a:ext uri="{FF2B5EF4-FFF2-40B4-BE49-F238E27FC236}">
                <a16:creationId xmlns:a16="http://schemas.microsoft.com/office/drawing/2014/main" id="{BA360330-B66B-535C-F6DF-2867CFB45B91}"/>
              </a:ext>
            </a:extLst>
          </p:cNvPr>
          <p:cNvPicPr>
            <a:picLocks noChangeAspect="1"/>
          </p:cNvPicPr>
          <p:nvPr/>
        </p:nvPicPr>
        <p:blipFill rotWithShape="1">
          <a:blip r:embed="rId5">
            <a:extLst>
              <a:ext uri="{28A0092B-C50C-407E-A947-70E740481C1C}">
                <a14:useLocalDpi xmlns:a14="http://schemas.microsoft.com/office/drawing/2010/main" val="0"/>
              </a:ext>
            </a:extLst>
          </a:blip>
          <a:srcRect t="16292" r="-4" b="2897"/>
          <a:stretch/>
        </p:blipFill>
        <p:spPr>
          <a:xfrm>
            <a:off x="3381392" y="3775460"/>
            <a:ext cx="3188124" cy="303337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881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20CC6-8D34-CFAB-9225-114FC285BEE8}"/>
              </a:ext>
            </a:extLst>
          </p:cNvPr>
          <p:cNvSpPr>
            <a:spLocks noGrp="1"/>
          </p:cNvSpPr>
          <p:nvPr>
            <p:ph type="title"/>
          </p:nvPr>
        </p:nvSpPr>
        <p:spPr>
          <a:xfrm>
            <a:off x="452" y="-128930"/>
            <a:ext cx="4721772" cy="1325563"/>
          </a:xfrm>
        </p:spPr>
        <p:txBody>
          <a:bodyPr>
            <a:normAutofit/>
          </a:bodyPr>
          <a:lstStyle/>
          <a:p>
            <a:r>
              <a:rPr lang="en-US" altLang="ja-JP" sz="3600" b="1">
                <a:latin typeface="Bahnschrift"/>
                <a:ea typeface="游ゴシック Light"/>
              </a:rPr>
              <a:t>4</a:t>
            </a:r>
            <a:r>
              <a:rPr kumimoji="1" lang="en-US" altLang="ja-JP" sz="3600" b="1">
                <a:latin typeface="Bahnschrift"/>
                <a:ea typeface="游ゴシック Light"/>
              </a:rPr>
              <a:t>. Activity </a:t>
            </a:r>
            <a:r>
              <a:rPr lang="en-US" altLang="ja-JP" sz="3600" b="1">
                <a:latin typeface="Bahnschrift"/>
                <a:ea typeface="游ゴシック Light"/>
              </a:rPr>
              <a:t>Report</a:t>
            </a:r>
            <a:endParaRPr kumimoji="1" lang="ja-JP" altLang="en-US" sz="3600" b="1">
              <a:latin typeface="Bahnschrift"/>
              <a:ea typeface="游ゴシック Light"/>
            </a:endParaRPr>
          </a:p>
        </p:txBody>
      </p:sp>
      <p:sp>
        <p:nvSpPr>
          <p:cNvPr id="3" name="コンテンツ プレースホルダー 2">
            <a:extLst>
              <a:ext uri="{FF2B5EF4-FFF2-40B4-BE49-F238E27FC236}">
                <a16:creationId xmlns:a16="http://schemas.microsoft.com/office/drawing/2014/main" id="{8C0666E5-3ACC-7BD7-558E-0A795B04E031}"/>
              </a:ext>
            </a:extLst>
          </p:cNvPr>
          <p:cNvSpPr>
            <a:spLocks noGrp="1"/>
          </p:cNvSpPr>
          <p:nvPr>
            <p:ph idx="1"/>
          </p:nvPr>
        </p:nvSpPr>
        <p:spPr>
          <a:xfrm>
            <a:off x="5157819" y="5063820"/>
            <a:ext cx="6898381" cy="1983386"/>
          </a:xfrm>
        </p:spPr>
        <p:txBody>
          <a:bodyPr vert="horz" lIns="91440" tIns="45720" rIns="91440" bIns="45720" rtlCol="0" anchor="t">
            <a:normAutofit/>
          </a:bodyPr>
          <a:lstStyle/>
          <a:p>
            <a:pPr marL="0" indent="0">
              <a:buNone/>
            </a:pPr>
            <a:r>
              <a:rPr lang="ja-JP">
                <a:ea typeface="+mn-lt"/>
                <a:cs typeface="+mn-lt"/>
              </a:rPr>
              <a:t>Be able to say the country you want to visit in a conversational style.</a:t>
            </a:r>
            <a:endParaRPr lang="ja-JP" altLang="en-US">
              <a:ea typeface="游ゴシック"/>
            </a:endParaRPr>
          </a:p>
          <a:p>
            <a:pPr marL="0" indent="0">
              <a:buNone/>
            </a:pPr>
            <a:endParaRPr lang="ja-JP" altLang="en-US">
              <a:latin typeface="游ゴシック"/>
              <a:ea typeface="游ゴシック"/>
            </a:endParaRPr>
          </a:p>
          <a:p>
            <a:pPr marL="0" indent="0">
              <a:buNone/>
            </a:pPr>
            <a:endParaRPr lang="ja-JP" altLang="en-US">
              <a:latin typeface="游ゴシック"/>
              <a:ea typeface="游ゴシック"/>
            </a:endParaRPr>
          </a:p>
          <a:p>
            <a:pPr marL="0" indent="0">
              <a:buNone/>
            </a:pPr>
            <a:endParaRPr lang="ja-JP" altLang="en-US">
              <a:latin typeface="游ゴシック"/>
              <a:ea typeface="游ゴシック"/>
            </a:endParaRPr>
          </a:p>
          <a:p>
            <a:pPr marL="0" indent="0">
              <a:buNone/>
            </a:pPr>
            <a:endParaRPr lang="ja-JP" altLang="en-US">
              <a:latin typeface="游ゴシック"/>
              <a:ea typeface="游ゴシック"/>
            </a:endParaRPr>
          </a:p>
          <a:p>
            <a:pPr marL="0" indent="0">
              <a:buNone/>
            </a:pPr>
            <a:endParaRPr lang="en-US" altLang="ja-JP">
              <a:latin typeface="Bahnschrift" panose="020B0502040204020203" pitchFamily="34" charset="0"/>
              <a:ea typeface="游ゴシック"/>
            </a:endParaRPr>
          </a:p>
          <a:p>
            <a:endParaRPr lang="en-US" altLang="ja-JP">
              <a:latin typeface="Bahnschrift" panose="020B0502040204020203" pitchFamily="34" charset="0"/>
              <a:ea typeface="游ゴシック"/>
            </a:endParaRPr>
          </a:p>
          <a:p>
            <a:pPr marL="0" indent="0">
              <a:buNone/>
            </a:pPr>
            <a:endParaRPr lang="en-US" altLang="ja-JP">
              <a:latin typeface="Bahnschrift" panose="020B0502040204020203" pitchFamily="34" charset="0"/>
              <a:ea typeface="游ゴシック"/>
            </a:endParaRPr>
          </a:p>
          <a:p>
            <a:pPr marL="0" indent="0">
              <a:buNone/>
            </a:pPr>
            <a:endParaRPr lang="en-US" altLang="ja-JP">
              <a:latin typeface="Bahnschrift" panose="020B0502040204020203" pitchFamily="34" charset="0"/>
              <a:ea typeface="游ゴシック"/>
            </a:endParaRPr>
          </a:p>
        </p:txBody>
      </p:sp>
      <p:pic>
        <p:nvPicPr>
          <p:cNvPr id="9" name="図 5" descr="グラフィカル ユーザー インターフェイス, テキスト, アプリケーション&#10;&#10;説明は自動で生成されたものです">
            <a:extLst>
              <a:ext uri="{FF2B5EF4-FFF2-40B4-BE49-F238E27FC236}">
                <a16:creationId xmlns:a16="http://schemas.microsoft.com/office/drawing/2014/main" id="{BC97C4EF-8E5E-417B-019B-37AAECD34107}"/>
              </a:ext>
            </a:extLst>
          </p:cNvPr>
          <p:cNvPicPr>
            <a:picLocks noChangeAspect="1"/>
          </p:cNvPicPr>
          <p:nvPr/>
        </p:nvPicPr>
        <p:blipFill>
          <a:blip r:embed="rId3"/>
          <a:stretch>
            <a:fillRect/>
          </a:stretch>
        </p:blipFill>
        <p:spPr>
          <a:xfrm>
            <a:off x="2713931" y="989435"/>
            <a:ext cx="6763202" cy="3770387"/>
          </a:xfrm>
          <a:prstGeom prst="rect">
            <a:avLst/>
          </a:prstGeom>
        </p:spPr>
      </p:pic>
      <p:cxnSp>
        <p:nvCxnSpPr>
          <p:cNvPr id="6" name="直線コネクタ 5">
            <a:extLst>
              <a:ext uri="{FF2B5EF4-FFF2-40B4-BE49-F238E27FC236}">
                <a16:creationId xmlns:a16="http://schemas.microsoft.com/office/drawing/2014/main" id="{5661E6D3-4CC3-DF2E-532C-E1643C50EEB8}"/>
              </a:ext>
            </a:extLst>
          </p:cNvPr>
          <p:cNvCxnSpPr>
            <a:cxnSpLocks/>
          </p:cNvCxnSpPr>
          <p:nvPr/>
        </p:nvCxnSpPr>
        <p:spPr>
          <a:xfrm>
            <a:off x="63952" y="797012"/>
            <a:ext cx="4264442"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テキスト ボックス 9">
            <a:extLst>
              <a:ext uri="{FF2B5EF4-FFF2-40B4-BE49-F238E27FC236}">
                <a16:creationId xmlns:a16="http://schemas.microsoft.com/office/drawing/2014/main" id="{6330C7C6-2E27-791C-46A5-1DF4291DF9A3}"/>
              </a:ext>
            </a:extLst>
          </p:cNvPr>
          <p:cNvSpPr txBox="1"/>
          <p:nvPr/>
        </p:nvSpPr>
        <p:spPr>
          <a:xfrm>
            <a:off x="269133" y="5050979"/>
            <a:ext cx="4883727" cy="10004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ja-JP" sz="2800">
                <a:ea typeface="+mn-lt"/>
                <a:cs typeface="+mn-lt"/>
              </a:rPr>
              <a:t>◎Lesson Content</a:t>
            </a:r>
            <a:endParaRPr lang="en-US" altLang="ja-JP" sz="2800">
              <a:ea typeface="+mn-lt"/>
              <a:cs typeface="+mn-lt"/>
            </a:endParaRPr>
          </a:p>
          <a:p>
            <a:pPr>
              <a:lnSpc>
                <a:spcPct val="90000"/>
              </a:lnSpc>
              <a:spcBef>
                <a:spcPts val="1000"/>
              </a:spcBef>
            </a:pPr>
            <a:r>
              <a:rPr lang="ja-JP" sz="2800">
                <a:ea typeface="+mn-lt"/>
                <a:cs typeface="+mn-lt"/>
              </a:rPr>
              <a:t>（</a:t>
            </a:r>
            <a:r>
              <a:rPr lang="en-US" altLang="ja-JP" sz="2800">
                <a:ea typeface="+mn-lt"/>
                <a:cs typeface="+mn-lt"/>
              </a:rPr>
              <a:t>”I want to go to~”</a:t>
            </a:r>
            <a:r>
              <a:rPr lang="ja-JP" sz="2800">
                <a:ea typeface="+mn-lt"/>
                <a:cs typeface="+mn-lt"/>
              </a:rPr>
              <a:t>）</a:t>
            </a:r>
            <a:endParaRPr lang="ja-JP"/>
          </a:p>
        </p:txBody>
      </p:sp>
    </p:spTree>
    <p:extLst>
      <p:ext uri="{BB962C8B-B14F-4D97-AF65-F5344CB8AC3E}">
        <p14:creationId xmlns:p14="http://schemas.microsoft.com/office/powerpoint/2010/main" val="139844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20CC6-8D34-CFAB-9225-114FC285BEE8}"/>
              </a:ext>
            </a:extLst>
          </p:cNvPr>
          <p:cNvSpPr>
            <a:spLocks noGrp="1"/>
          </p:cNvSpPr>
          <p:nvPr>
            <p:ph type="title"/>
          </p:nvPr>
        </p:nvSpPr>
        <p:spPr>
          <a:xfrm>
            <a:off x="7307020" y="365125"/>
            <a:ext cx="4318000" cy="1350963"/>
          </a:xfrm>
        </p:spPr>
        <p:txBody>
          <a:bodyPr/>
          <a:lstStyle/>
          <a:p>
            <a:r>
              <a:rPr kumimoji="1" lang="en-US" altLang="ja-JP">
                <a:latin typeface="Bahnschrift" panose="020B0502040204020203" pitchFamily="34" charset="0"/>
              </a:rPr>
              <a:t>4. Future Goals</a:t>
            </a:r>
            <a:endParaRPr kumimoji="1" lang="ja-JP" altLang="en-US">
              <a:latin typeface="Bahnschrift" panose="020B0502040204020203" pitchFamily="34" charset="0"/>
            </a:endParaRPr>
          </a:p>
        </p:txBody>
      </p:sp>
      <p:sp>
        <p:nvSpPr>
          <p:cNvPr id="3" name="コンテンツ プレースホルダー 2">
            <a:extLst>
              <a:ext uri="{FF2B5EF4-FFF2-40B4-BE49-F238E27FC236}">
                <a16:creationId xmlns:a16="http://schemas.microsoft.com/office/drawing/2014/main" id="{8C0666E5-3ACC-7BD7-558E-0A795B04E031}"/>
              </a:ext>
            </a:extLst>
          </p:cNvPr>
          <p:cNvSpPr>
            <a:spLocks noGrp="1"/>
          </p:cNvSpPr>
          <p:nvPr>
            <p:ph idx="1"/>
          </p:nvPr>
        </p:nvSpPr>
        <p:spPr>
          <a:xfrm>
            <a:off x="7416800" y="1765463"/>
            <a:ext cx="4762500" cy="4579938"/>
          </a:xfrm>
        </p:spPr>
        <p:txBody>
          <a:bodyPr vert="horz" lIns="91440" tIns="45720" rIns="91440" bIns="45720" rtlCol="0" anchor="t">
            <a:normAutofit/>
          </a:bodyPr>
          <a:lstStyle/>
          <a:p>
            <a:r>
              <a:rPr lang="en-US" altLang="ja-JP" dirty="0">
                <a:latin typeface="Bahnschrift"/>
                <a:ea typeface="游ゴシック"/>
              </a:rPr>
              <a:t>Create two-way classes in which children can actively participate.</a:t>
            </a:r>
          </a:p>
          <a:p>
            <a:endParaRPr lang="en-US" altLang="ja-JP">
              <a:latin typeface="Bahnschrift"/>
              <a:ea typeface="游ゴシック"/>
            </a:endParaRPr>
          </a:p>
          <a:p>
            <a:r>
              <a:rPr lang="en-US" altLang="ja-JP">
                <a:latin typeface="Bahnschrift"/>
                <a:ea typeface="游ゴシック"/>
              </a:rPr>
              <a:t>Empowering teachers</a:t>
            </a:r>
            <a:r>
              <a:rPr lang="en-US" altLang="ja-JP" dirty="0">
                <a:latin typeface="Bahnschrift"/>
                <a:ea typeface="游ゴシック"/>
              </a:rPr>
              <a:t> with an</a:t>
            </a:r>
            <a:r>
              <a:rPr lang="en-US" altLang="ja-JP">
                <a:latin typeface="Bahnschrift"/>
                <a:ea typeface="游ゴシック"/>
              </a:rPr>
              <a:t> internal approach that allows them to change their minds</a:t>
            </a:r>
            <a:endParaRPr lang="en-US" altLang="ja-JP" dirty="0">
              <a:latin typeface="Bahnschrift"/>
              <a:ea typeface="游ゴシック"/>
            </a:endParaRPr>
          </a:p>
          <a:p>
            <a:endParaRPr lang="en-US" altLang="ja-JP" dirty="0">
              <a:latin typeface="Bahnschrift" panose="020B0502040204020203" pitchFamily="34" charset="0"/>
              <a:ea typeface="游ゴシック"/>
            </a:endParaRPr>
          </a:p>
          <a:p>
            <a:endParaRPr lang="en-US" altLang="ja-JP" dirty="0">
              <a:latin typeface="Bahnschrift" panose="020B0502040204020203" pitchFamily="34" charset="0"/>
            </a:endParaRPr>
          </a:p>
        </p:txBody>
      </p:sp>
      <p:cxnSp>
        <p:nvCxnSpPr>
          <p:cNvPr id="4" name="直線コネクタ 3">
            <a:extLst>
              <a:ext uri="{FF2B5EF4-FFF2-40B4-BE49-F238E27FC236}">
                <a16:creationId xmlns:a16="http://schemas.microsoft.com/office/drawing/2014/main" id="{9618C354-C9A3-3D4E-BD55-E527D16CBC0C}"/>
              </a:ext>
            </a:extLst>
          </p:cNvPr>
          <p:cNvCxnSpPr/>
          <p:nvPr/>
        </p:nvCxnSpPr>
        <p:spPr>
          <a:xfrm>
            <a:off x="7654092" y="1508170"/>
            <a:ext cx="3622777"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6" name="図 6" descr="夕日と木々&#10;&#10;説明は自動で生成されたものです">
            <a:extLst>
              <a:ext uri="{FF2B5EF4-FFF2-40B4-BE49-F238E27FC236}">
                <a16:creationId xmlns:a16="http://schemas.microsoft.com/office/drawing/2014/main" id="{23535B72-6ED8-3222-8C67-2C914607052A}"/>
              </a:ext>
            </a:extLst>
          </p:cNvPr>
          <p:cNvPicPr>
            <a:picLocks noChangeAspect="1"/>
          </p:cNvPicPr>
          <p:nvPr/>
        </p:nvPicPr>
        <p:blipFill>
          <a:blip r:embed="rId3"/>
          <a:stretch>
            <a:fillRect/>
          </a:stretch>
        </p:blipFill>
        <p:spPr>
          <a:xfrm>
            <a:off x="-287547" y="-342819"/>
            <a:ext cx="7787295" cy="7411568"/>
          </a:xfrm>
          <a:prstGeom prst="rect">
            <a:avLst/>
          </a:prstGeom>
          <a:ln>
            <a:noFill/>
          </a:ln>
          <a:effectLst>
            <a:softEdge rad="304800"/>
          </a:effectLst>
        </p:spPr>
      </p:pic>
      <p:sp>
        <p:nvSpPr>
          <p:cNvPr id="8" name="Rectangle 2">
            <a:extLst>
              <a:ext uri="{FF2B5EF4-FFF2-40B4-BE49-F238E27FC236}">
                <a16:creationId xmlns:a16="http://schemas.microsoft.com/office/drawing/2014/main" id="{81D76F84-FD14-B48D-85F9-5DC1E245ED7D}"/>
              </a:ext>
            </a:extLst>
          </p:cNvPr>
          <p:cNvSpPr>
            <a:spLocks noChangeArrowheads="1"/>
          </p:cNvSpPr>
          <p:nvPr/>
        </p:nvSpPr>
        <p:spPr bwMode="auto">
          <a:xfrm>
            <a:off x="0" y="53234"/>
            <a:ext cx="65" cy="26097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 rIns="0" bIns="-79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75974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TotalTime>
  <Words>1081</Words>
  <Application>Microsoft Office PowerPoint</Application>
  <PresentationFormat>ワイド画面</PresentationFormat>
  <Paragraphs>90</Paragraphs>
  <Slides>10</Slides>
  <Notes>10</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游ゴシック</vt:lpstr>
      <vt:lpstr>游ゴシック Light</vt:lpstr>
      <vt:lpstr>Arial</vt:lpstr>
      <vt:lpstr>Bahnschrift</vt:lpstr>
      <vt:lpstr>Calibri</vt:lpstr>
      <vt:lpstr>Office テーマ</vt:lpstr>
      <vt:lpstr>About J-CaJa</vt:lpstr>
      <vt:lpstr>Overview</vt:lpstr>
      <vt:lpstr>1. About J-CaJa</vt:lpstr>
      <vt:lpstr>2. Activity Contents</vt:lpstr>
      <vt:lpstr>2. Activity Contents</vt:lpstr>
      <vt:lpstr>PowerPoint プレゼンテーション</vt:lpstr>
      <vt:lpstr>3. Activity Report</vt:lpstr>
      <vt:lpstr>4. Activity Report</vt:lpstr>
      <vt:lpstr>4. Future Goals</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J-CaJa</dc:title>
  <dc:creator>廣田 明日香</dc:creator>
  <cp:lastModifiedBy>makoto kageto</cp:lastModifiedBy>
  <cp:revision>1</cp:revision>
  <dcterms:created xsi:type="dcterms:W3CDTF">2023-07-13T04:09:11Z</dcterms:created>
  <dcterms:modified xsi:type="dcterms:W3CDTF">2023-07-24T07:10:28Z</dcterms:modified>
</cp:coreProperties>
</file>