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60"/>
    <p:restoredTop sz="94646"/>
  </p:normalViewPr>
  <p:slideViewPr>
    <p:cSldViewPr snapToGrid="0" snapToObjects="1">
      <p:cViewPr varScale="1">
        <p:scale>
          <a:sx n="111" d="100"/>
          <a:sy n="111" d="100"/>
        </p:scale>
        <p:origin x="4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koto kageto" userId="32823e1b33af3d12" providerId="LiveId" clId="{FD9A150C-CE22-431C-AF24-B150D1AF7AC6}"/>
    <pc:docChg chg="custSel modSld">
      <pc:chgData name="makoto kageto" userId="32823e1b33af3d12" providerId="LiveId" clId="{FD9A150C-CE22-431C-AF24-B150D1AF7AC6}" dt="2024-12-19T21:42:34.198" v="0" actId="478"/>
      <pc:docMkLst>
        <pc:docMk/>
      </pc:docMkLst>
      <pc:sldChg chg="delSp mod">
        <pc:chgData name="makoto kageto" userId="32823e1b33af3d12" providerId="LiveId" clId="{FD9A150C-CE22-431C-AF24-B150D1AF7AC6}" dt="2024-12-19T21:42:34.198" v="0" actId="478"/>
        <pc:sldMkLst>
          <pc:docMk/>
          <pc:sldMk cId="3266938054" sldId="257"/>
        </pc:sldMkLst>
        <pc:spChg chg="del">
          <ac:chgData name="makoto kageto" userId="32823e1b33af3d12" providerId="LiveId" clId="{FD9A150C-CE22-431C-AF24-B150D1AF7AC6}" dt="2024-12-19T21:42:34.198" v="0" actId="478"/>
          <ac:spMkLst>
            <pc:docMk/>
            <pc:sldMk cId="3266938054" sldId="257"/>
            <ac:spMk id="4" creationId="{69B2C4B6-DD78-CC4B-A707-068F753BFB29}"/>
          </ac:spMkLst>
        </pc:spChg>
      </pc:sldChg>
    </pc:docChg>
  </pc:docChgLst>
  <pc:docChgLst>
    <pc:chgData name="NAMBU Natsuho" userId="S::k344794@kansai-u.ac.jp::7a31de8d-2360-45e4-ade3-fb83c9460ee9" providerId="AD" clId="Web-{F223C7B1-DD53-A51C-7725-8B1C10B47D70}"/>
    <pc:docChg chg="sldOrd">
      <pc:chgData name="NAMBU Natsuho" userId="S::k344794@kansai-u.ac.jp::7a31de8d-2360-45e4-ade3-fb83c9460ee9" providerId="AD" clId="Web-{F223C7B1-DD53-A51C-7725-8B1C10B47D70}" dt="2018-07-25T02:24:21.309" v="1"/>
      <pc:docMkLst>
        <pc:docMk/>
      </pc:docMkLst>
      <pc:sldChg chg="ord">
        <pc:chgData name="NAMBU Natsuho" userId="S::k344794@kansai-u.ac.jp::7a31de8d-2360-45e4-ade3-fb83c9460ee9" providerId="AD" clId="Web-{F223C7B1-DD53-A51C-7725-8B1C10B47D70}" dt="2018-07-25T02:24:21.309" v="1"/>
        <pc:sldMkLst>
          <pc:docMk/>
          <pc:sldMk cId="1839507844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kumimoji="1"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kumimoji="1"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kumimoji="1"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audio" Target="../media/media4.m4a"/><Relationship Id="rId13" Type="http://schemas.openxmlformats.org/officeDocument/2006/relationships/slideLayout" Target="../slideLayouts/slideLayout8.xml"/><Relationship Id="rId18" Type="http://schemas.openxmlformats.org/officeDocument/2006/relationships/image" Target="../media/image5.png"/><Relationship Id="rId3" Type="http://schemas.microsoft.com/office/2007/relationships/media" Target="../media/media2.m4a"/><Relationship Id="rId7" Type="http://schemas.microsoft.com/office/2007/relationships/media" Target="../media/media4.m4a"/><Relationship Id="rId12" Type="http://schemas.openxmlformats.org/officeDocument/2006/relationships/audio" Target="../media/media6.m4a"/><Relationship Id="rId17" Type="http://schemas.openxmlformats.org/officeDocument/2006/relationships/image" Target="../media/image4.png"/><Relationship Id="rId2" Type="http://schemas.openxmlformats.org/officeDocument/2006/relationships/audio" Target="../media/media1.m4a"/><Relationship Id="rId16" Type="http://schemas.openxmlformats.org/officeDocument/2006/relationships/image" Target="../media/image3.png"/><Relationship Id="rId1" Type="http://schemas.microsoft.com/office/2007/relationships/media" Target="../media/media1.m4a"/><Relationship Id="rId6" Type="http://schemas.openxmlformats.org/officeDocument/2006/relationships/audio" Target="../media/media3.m4a"/><Relationship Id="rId11" Type="http://schemas.microsoft.com/office/2007/relationships/media" Target="../media/media6.m4a"/><Relationship Id="rId5" Type="http://schemas.microsoft.com/office/2007/relationships/media" Target="../media/media3.m4a"/><Relationship Id="rId15" Type="http://schemas.openxmlformats.org/officeDocument/2006/relationships/image" Target="../media/image2.png"/><Relationship Id="rId10" Type="http://schemas.openxmlformats.org/officeDocument/2006/relationships/audio" Target="../media/media5.m4a"/><Relationship Id="rId19" Type="http://schemas.openxmlformats.org/officeDocument/2006/relationships/image" Target="../media/image6.png"/><Relationship Id="rId4" Type="http://schemas.openxmlformats.org/officeDocument/2006/relationships/audio" Target="../media/media2.m4a"/><Relationship Id="rId9" Type="http://schemas.microsoft.com/office/2007/relationships/media" Target="../media/media5.m4a"/><Relationship Id="rId1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audio" Target="../media/media10.m4a"/><Relationship Id="rId3" Type="http://schemas.microsoft.com/office/2007/relationships/media" Target="../media/media8.m4a"/><Relationship Id="rId7" Type="http://schemas.microsoft.com/office/2007/relationships/media" Target="../media/media10.m4a"/><Relationship Id="rId2" Type="http://schemas.openxmlformats.org/officeDocument/2006/relationships/audio" Target="../media/media7.m4a"/><Relationship Id="rId1" Type="http://schemas.microsoft.com/office/2007/relationships/media" Target="../media/media7.m4a"/><Relationship Id="rId6" Type="http://schemas.openxmlformats.org/officeDocument/2006/relationships/audio" Target="../media/media9.m4a"/><Relationship Id="rId11" Type="http://schemas.openxmlformats.org/officeDocument/2006/relationships/image" Target="../media/image6.png"/><Relationship Id="rId5" Type="http://schemas.microsoft.com/office/2007/relationships/media" Target="../media/media9.m4a"/><Relationship Id="rId10" Type="http://schemas.openxmlformats.org/officeDocument/2006/relationships/image" Target="../media/image5.png"/><Relationship Id="rId4" Type="http://schemas.openxmlformats.org/officeDocument/2006/relationships/audio" Target="../media/media8.m4a"/><Relationship Id="rId9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E3E4D9-576B-3F48-B943-2D4120124E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>
                <a:latin typeface="Chalkboard SE" panose="03050602040202020205" pitchFamily="66" charset="0"/>
              </a:rPr>
              <a:t>Greeting and</a:t>
            </a:r>
            <a:br>
              <a:rPr kumimoji="1" lang="en-US" altLang="ja-JP" dirty="0">
                <a:latin typeface="Chalkboard SE" panose="03050602040202020205" pitchFamily="66" charset="0"/>
              </a:rPr>
            </a:br>
            <a:r>
              <a:rPr kumimoji="1" lang="en-US" altLang="ja-JP" dirty="0">
                <a:latin typeface="Chalkboard SE" panose="03050602040202020205" pitchFamily="66" charset="0"/>
              </a:rPr>
              <a:t> Self Introduction</a:t>
            </a:r>
            <a:endParaRPr kumimoji="1" lang="ja-JP" altLang="en-US">
              <a:latin typeface="Chalkboard SE" panose="03050602040202020205" pitchFamily="66" charset="0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E29CDF9-EA3E-8049-A751-52E23EE9D7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461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75BC99-82E0-8842-AF18-A0C88A369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latin typeface="Chalkboard SE" panose="03050602040202020205" pitchFamily="66" charset="0"/>
              </a:rPr>
              <a:t>Greeting</a:t>
            </a:r>
            <a:r>
              <a:rPr kumimoji="1" lang="ja-JP" altLang="en-US">
                <a:latin typeface="Chalkboard SE" panose="03050602040202020205" pitchFamily="66" charset="0"/>
              </a:rPr>
              <a:t>☀︎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5EDA59D-EAC2-8645-AC80-D409A27D0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6971" y="868680"/>
            <a:ext cx="7656141" cy="5120640"/>
          </a:xfrm>
        </p:spPr>
        <p:txBody>
          <a:bodyPr/>
          <a:lstStyle/>
          <a:p>
            <a:r>
              <a:rPr lang="en-US" altLang="ja-JP" sz="2400" dirty="0">
                <a:latin typeface="Chalkboard SE" panose="03050602040202020205" pitchFamily="66" charset="0"/>
              </a:rPr>
              <a:t>Good morning</a:t>
            </a:r>
          </a:p>
          <a:p>
            <a:r>
              <a:rPr kumimoji="1" lang="en-US" altLang="ja-JP" sz="2400" dirty="0">
                <a:latin typeface="Chalkboard SE" panose="03050602040202020205" pitchFamily="66" charset="0"/>
              </a:rPr>
              <a:t>Good</a:t>
            </a:r>
            <a:r>
              <a:rPr lang="en-US" altLang="ja-JP" sz="2400" dirty="0">
                <a:latin typeface="Chalkboard SE" panose="03050602040202020205" pitchFamily="66" charset="0"/>
              </a:rPr>
              <a:t> afternoon</a:t>
            </a:r>
          </a:p>
          <a:p>
            <a:r>
              <a:rPr kumimoji="1" lang="en-US" altLang="ja-JP" sz="2400" dirty="0">
                <a:latin typeface="Chalkboard SE" panose="03050602040202020205" pitchFamily="66" charset="0"/>
              </a:rPr>
              <a:t>Good evening</a:t>
            </a:r>
          </a:p>
          <a:p>
            <a:r>
              <a:rPr lang="en-US" altLang="ja-JP" sz="2400" dirty="0">
                <a:latin typeface="Chalkboard SE" panose="03050602040202020205" pitchFamily="66" charset="0"/>
              </a:rPr>
              <a:t>Good night</a:t>
            </a:r>
          </a:p>
          <a:p>
            <a:r>
              <a:rPr kumimoji="1" lang="en-US" altLang="ja-JP" sz="2400" dirty="0">
                <a:latin typeface="Chalkboard SE" panose="03050602040202020205" pitchFamily="66" charset="0"/>
              </a:rPr>
              <a:t>Hello</a:t>
            </a:r>
          </a:p>
          <a:p>
            <a:r>
              <a:rPr lang="en-US" altLang="ja-JP" sz="2400" dirty="0">
                <a:latin typeface="Chalkboard SE" panose="03050602040202020205" pitchFamily="66" charset="0"/>
              </a:rPr>
              <a:t>How are you?</a:t>
            </a:r>
          </a:p>
          <a:p>
            <a:endParaRPr kumimoji="1" lang="en-US" altLang="ja-JP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E2586F26-8640-0B4C-970B-BB5E2DA121AC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 l="2410" t="1425" b="5731"/>
          <a:stretch/>
        </p:blipFill>
        <p:spPr>
          <a:xfrm>
            <a:off x="6003133" y="1812926"/>
            <a:ext cx="848678" cy="457201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DBDD762D-B362-364E-9FC5-1FBFA0D88983}"/>
              </a:ext>
            </a:extLst>
          </p:cNvPr>
          <p:cNvPicPr>
            <a:picLocks noChangeAspect="1"/>
          </p:cNvPicPr>
          <p:nvPr/>
        </p:nvPicPr>
        <p:blipFill rotWithShape="1">
          <a:blip r:embed="rId15"/>
          <a:srcRect t="4700"/>
          <a:stretch/>
        </p:blipFill>
        <p:spPr>
          <a:xfrm>
            <a:off x="6007211" y="2304011"/>
            <a:ext cx="816602" cy="489989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710A1011-D9AE-8B4E-AB33-CB23BB879230}"/>
              </a:ext>
            </a:extLst>
          </p:cNvPr>
          <p:cNvPicPr>
            <a:picLocks noChangeAspect="1"/>
          </p:cNvPicPr>
          <p:nvPr/>
        </p:nvPicPr>
        <p:blipFill rotWithShape="1">
          <a:blip r:embed="rId16"/>
          <a:srcRect t="1" b="8851"/>
          <a:stretch/>
        </p:blipFill>
        <p:spPr>
          <a:xfrm>
            <a:off x="6008205" y="2794000"/>
            <a:ext cx="815608" cy="477254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72E553A-A360-8241-905C-002139801F8C}"/>
              </a:ext>
            </a:extLst>
          </p:cNvPr>
          <p:cNvSpPr txBox="1"/>
          <p:nvPr/>
        </p:nvSpPr>
        <p:spPr>
          <a:xfrm>
            <a:off x="6867572" y="1817351"/>
            <a:ext cx="4315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bg1">
                    <a:lumMod val="50000"/>
                  </a:schemeClr>
                </a:solidFill>
                <a:latin typeface="Chalkboard SE" panose="03050602040202020205" pitchFamily="66" charset="0"/>
              </a:rPr>
              <a:t>---when you wake up / In the morning</a:t>
            </a:r>
            <a:endParaRPr kumimoji="1" lang="ja-JP" altLang="en-US">
              <a:solidFill>
                <a:schemeClr val="bg1">
                  <a:lumMod val="50000"/>
                </a:schemeClr>
              </a:solidFill>
              <a:latin typeface="Chalkboard SE" panose="03050602040202020205" pitchFamily="66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19385D8-7B5D-E344-A539-A75A65319D7E}"/>
              </a:ext>
            </a:extLst>
          </p:cNvPr>
          <p:cNvSpPr txBox="1"/>
          <p:nvPr/>
        </p:nvSpPr>
        <p:spPr>
          <a:xfrm>
            <a:off x="6851811" y="2304258"/>
            <a:ext cx="386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bg1">
                    <a:lumMod val="50000"/>
                  </a:schemeClr>
                </a:solidFill>
                <a:latin typeface="Chalkboard SE" panose="03050602040202020205" pitchFamily="66" charset="0"/>
              </a:rPr>
              <a:t>---about after 12 o’clock pm</a:t>
            </a:r>
            <a:endParaRPr kumimoji="1" lang="ja-JP" altLang="en-US">
              <a:solidFill>
                <a:schemeClr val="bg1">
                  <a:lumMod val="50000"/>
                </a:schemeClr>
              </a:solidFill>
              <a:latin typeface="Chalkboard SE" panose="03050602040202020205" pitchFamily="66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C4F2BBA-80E2-894B-9059-384EC99DC115}"/>
              </a:ext>
            </a:extLst>
          </p:cNvPr>
          <p:cNvSpPr txBox="1"/>
          <p:nvPr/>
        </p:nvSpPr>
        <p:spPr>
          <a:xfrm>
            <a:off x="6851811" y="2804644"/>
            <a:ext cx="302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bg1">
                    <a:lumMod val="50000"/>
                  </a:schemeClr>
                </a:solidFill>
                <a:latin typeface="Chalkboard SE" panose="03050602040202020205" pitchFamily="66" charset="0"/>
              </a:rPr>
              <a:t>---about after 4 or 5 pm</a:t>
            </a:r>
            <a:endParaRPr kumimoji="1" lang="ja-JP" altLang="en-US">
              <a:solidFill>
                <a:schemeClr val="bg1">
                  <a:lumMod val="50000"/>
                </a:schemeClr>
              </a:solidFill>
              <a:latin typeface="Chalkboard SE" panose="03050602040202020205" pitchFamily="66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1B51A1C-FECB-0446-B83F-78CED166BC14}"/>
              </a:ext>
            </a:extLst>
          </p:cNvPr>
          <p:cNvSpPr txBox="1"/>
          <p:nvPr/>
        </p:nvSpPr>
        <p:spPr>
          <a:xfrm>
            <a:off x="6851811" y="3241743"/>
            <a:ext cx="302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bg1">
                    <a:lumMod val="50000"/>
                  </a:schemeClr>
                </a:solidFill>
                <a:latin typeface="Chalkboard SE" panose="03050602040202020205" pitchFamily="66" charset="0"/>
              </a:rPr>
              <a:t>---when you go to bed</a:t>
            </a:r>
            <a:endParaRPr kumimoji="1" lang="ja-JP" altLang="en-US">
              <a:solidFill>
                <a:schemeClr val="bg1">
                  <a:lumMod val="50000"/>
                </a:schemeClr>
              </a:solidFill>
              <a:latin typeface="Chalkboard SE" panose="03050602040202020205" pitchFamily="66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D5806F1-93D5-284B-BA42-EDFBC7E7F9AC}"/>
              </a:ext>
            </a:extLst>
          </p:cNvPr>
          <p:cNvSpPr txBox="1"/>
          <p:nvPr/>
        </p:nvSpPr>
        <p:spPr>
          <a:xfrm>
            <a:off x="6851811" y="3678842"/>
            <a:ext cx="386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bg1">
                    <a:lumMod val="50000"/>
                  </a:schemeClr>
                </a:solidFill>
                <a:latin typeface="Chalkboard SE" panose="03050602040202020205" pitchFamily="66" charset="0"/>
              </a:rPr>
              <a:t>---whenever you meet someone</a:t>
            </a:r>
            <a:endParaRPr kumimoji="1" lang="ja-JP" altLang="en-US">
              <a:solidFill>
                <a:schemeClr val="bg1">
                  <a:lumMod val="50000"/>
                </a:schemeClr>
              </a:solidFill>
              <a:latin typeface="Chalkboard SE" panose="03050602040202020205" pitchFamily="66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9B13314-B8B6-C044-951A-A8F6B820F106}"/>
              </a:ext>
            </a:extLst>
          </p:cNvPr>
          <p:cNvSpPr txBox="1"/>
          <p:nvPr/>
        </p:nvSpPr>
        <p:spPr>
          <a:xfrm>
            <a:off x="6851811" y="4115941"/>
            <a:ext cx="386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bg1">
                    <a:lumMod val="50000"/>
                  </a:schemeClr>
                </a:solidFill>
                <a:latin typeface="Chalkboard SE" panose="03050602040202020205" pitchFamily="66" charset="0"/>
              </a:rPr>
              <a:t>---Ask someone conditions</a:t>
            </a:r>
            <a:endParaRPr kumimoji="1" lang="ja-JP" altLang="en-US">
              <a:solidFill>
                <a:schemeClr val="bg1">
                  <a:lumMod val="50000"/>
                </a:schemeClr>
              </a:solidFill>
              <a:latin typeface="Chalkboard SE" panose="03050602040202020205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8D23F60-FB24-834C-91AC-08B0BA022528}"/>
              </a:ext>
            </a:extLst>
          </p:cNvPr>
          <p:cNvSpPr txBox="1"/>
          <p:nvPr/>
        </p:nvSpPr>
        <p:spPr>
          <a:xfrm>
            <a:off x="4884329" y="4655171"/>
            <a:ext cx="547778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bg1">
                    <a:lumMod val="50000"/>
                  </a:schemeClr>
                </a:solidFill>
                <a:latin typeface="Chalkboard SE" panose="03050602040202020205" pitchFamily="66" charset="0"/>
              </a:rPr>
              <a:t>Answer example – I’m fine/sleepy/happy/tired etc.</a:t>
            </a:r>
          </a:p>
          <a:p>
            <a:r>
              <a:rPr kumimoji="1" lang="en-US" altLang="ja-JP" dirty="0">
                <a:solidFill>
                  <a:schemeClr val="bg1">
                    <a:lumMod val="50000"/>
                  </a:schemeClr>
                </a:solidFill>
                <a:latin typeface="Chalkboard SE" panose="03050602040202020205" pitchFamily="66" charset="0"/>
              </a:rPr>
              <a:t>                       </a:t>
            </a:r>
            <a:r>
              <a:rPr kumimoji="1" lang="ja-JP" altLang="en-US">
                <a:solidFill>
                  <a:schemeClr val="bg1">
                    <a:lumMod val="50000"/>
                  </a:schemeClr>
                </a:solidFill>
                <a:latin typeface="Chalkboard SE" panose="03050602040202020205" pitchFamily="66" charset="0"/>
              </a:rPr>
              <a:t>↪︎ </a:t>
            </a:r>
            <a:r>
              <a:rPr kumimoji="1" lang="en-US" altLang="ja-JP" dirty="0">
                <a:solidFill>
                  <a:schemeClr val="bg1">
                    <a:lumMod val="50000"/>
                  </a:schemeClr>
                </a:solidFill>
                <a:latin typeface="Chalkboard SE" panose="03050602040202020205" pitchFamily="66" charset="0"/>
              </a:rPr>
              <a:t>So you say your feeling</a:t>
            </a:r>
            <a:endParaRPr kumimoji="1" lang="ja-JP" altLang="en-US">
              <a:solidFill>
                <a:schemeClr val="bg1">
                  <a:lumMod val="50000"/>
                </a:schemeClr>
              </a:solidFill>
              <a:latin typeface="Chalkboard SE" panose="03050602040202020205" pitchFamily="66" charset="0"/>
            </a:endParaRP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C3AA7250-E1C0-ED41-B3A1-713C7AA7C5DA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b="11804"/>
          <a:stretch/>
        </p:blipFill>
        <p:spPr>
          <a:xfrm>
            <a:off x="6006073" y="4157828"/>
            <a:ext cx="750473" cy="395515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62F6E3AE-FA12-0044-800A-BD890967299F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6035094" y="3712613"/>
            <a:ext cx="721452" cy="442490"/>
          </a:xfrm>
          <a:prstGeom prst="rect">
            <a:avLst/>
          </a:prstGeom>
        </p:spPr>
      </p:pic>
      <p:pic>
        <p:nvPicPr>
          <p:cNvPr id="5" name="GM">
            <a:hlinkClick r:id="" action="ppaction://media"/>
            <a:extLst>
              <a:ext uri="{FF2B5EF4-FFF2-40B4-BE49-F238E27FC236}">
                <a16:creationId xmlns:a16="http://schemas.microsoft.com/office/drawing/2014/main" id="{894BFE98-D65C-3C4C-8C06-9A5EEBB16FB0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9"/>
          <a:stretch>
            <a:fillRect/>
          </a:stretch>
        </p:blipFill>
        <p:spPr>
          <a:xfrm>
            <a:off x="11156179" y="1770401"/>
            <a:ext cx="463232" cy="463232"/>
          </a:xfrm>
          <a:prstGeom prst="rect">
            <a:avLst/>
          </a:prstGeom>
        </p:spPr>
      </p:pic>
      <p:pic>
        <p:nvPicPr>
          <p:cNvPr id="7" name="GN">
            <a:hlinkClick r:id="" action="ppaction://media"/>
            <a:extLst>
              <a:ext uri="{FF2B5EF4-FFF2-40B4-BE49-F238E27FC236}">
                <a16:creationId xmlns:a16="http://schemas.microsoft.com/office/drawing/2014/main" id="{675C8AD4-FC83-B540-8276-19600315F2AC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9"/>
          <a:stretch>
            <a:fillRect/>
          </a:stretch>
        </p:blipFill>
        <p:spPr>
          <a:xfrm>
            <a:off x="9357048" y="3230114"/>
            <a:ext cx="416007" cy="416007"/>
          </a:xfrm>
          <a:prstGeom prst="rect">
            <a:avLst/>
          </a:prstGeom>
        </p:spPr>
      </p:pic>
      <p:pic>
        <p:nvPicPr>
          <p:cNvPr id="9" name="GAN">
            <a:hlinkClick r:id="" action="ppaction://media"/>
            <a:extLst>
              <a:ext uri="{FF2B5EF4-FFF2-40B4-BE49-F238E27FC236}">
                <a16:creationId xmlns:a16="http://schemas.microsoft.com/office/drawing/2014/main" id="{E09BC096-73A8-574B-A05D-27CF98EE58E8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9"/>
          <a:stretch>
            <a:fillRect/>
          </a:stretch>
        </p:blipFill>
        <p:spPr>
          <a:xfrm>
            <a:off x="10001773" y="2163516"/>
            <a:ext cx="461282" cy="461282"/>
          </a:xfrm>
          <a:prstGeom prst="rect">
            <a:avLst/>
          </a:prstGeom>
        </p:spPr>
      </p:pic>
      <p:pic>
        <p:nvPicPr>
          <p:cNvPr id="17" name="GE">
            <a:hlinkClick r:id="" action="ppaction://media"/>
            <a:extLst>
              <a:ext uri="{FF2B5EF4-FFF2-40B4-BE49-F238E27FC236}">
                <a16:creationId xmlns:a16="http://schemas.microsoft.com/office/drawing/2014/main" id="{B2C75286-BFE2-A441-A77E-3BDD6AB6ECBE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9"/>
          <a:stretch>
            <a:fillRect/>
          </a:stretch>
        </p:blipFill>
        <p:spPr>
          <a:xfrm>
            <a:off x="9593051" y="2655625"/>
            <a:ext cx="436922" cy="436922"/>
          </a:xfrm>
          <a:prstGeom prst="rect">
            <a:avLst/>
          </a:prstGeom>
        </p:spPr>
      </p:pic>
      <p:pic>
        <p:nvPicPr>
          <p:cNvPr id="21" name="HELLO">
            <a:hlinkClick r:id="" action="ppaction://media"/>
            <a:extLst>
              <a:ext uri="{FF2B5EF4-FFF2-40B4-BE49-F238E27FC236}">
                <a16:creationId xmlns:a16="http://schemas.microsoft.com/office/drawing/2014/main" id="{3F0AF218-2A50-DD46-98D9-D266DC12351F}"/>
              </a:ext>
            </a:extLst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19"/>
          <a:stretch>
            <a:fillRect/>
          </a:stretch>
        </p:blipFill>
        <p:spPr>
          <a:xfrm>
            <a:off x="10310711" y="3614923"/>
            <a:ext cx="432932" cy="432932"/>
          </a:xfrm>
          <a:prstGeom prst="rect">
            <a:avLst/>
          </a:prstGeom>
        </p:spPr>
      </p:pic>
      <p:pic>
        <p:nvPicPr>
          <p:cNvPr id="23" name="HWAU">
            <a:hlinkClick r:id="" action="ppaction://media"/>
            <a:extLst>
              <a:ext uri="{FF2B5EF4-FFF2-40B4-BE49-F238E27FC236}">
                <a16:creationId xmlns:a16="http://schemas.microsoft.com/office/drawing/2014/main" id="{CD4E554A-F727-8D4F-8876-4E8BD5C1C613}"/>
              </a:ext>
            </a:extLst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19"/>
          <a:stretch>
            <a:fillRect/>
          </a:stretch>
        </p:blipFill>
        <p:spPr>
          <a:xfrm>
            <a:off x="9733379" y="4079002"/>
            <a:ext cx="414962" cy="41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938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1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1" fill="hold"/>
                                        <p:tgtEl>
                                          <p:spTgt spid="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" dur="1" fill="hold"/>
                                        <p:tgtEl>
                                          <p:spTgt spid="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27" repeatCount="indefinite" fill="remove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  <p:cond evt="onNext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80000">
                <p:cTn id="28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  <p:cond evt="onNext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 vol="80000">
                <p:cTn id="29" repeatCount="indefinite" fill="remove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  <p:cond evt="onNext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audio>
              <p:cMediaNode vol="80000">
                <p:cTn id="30" repeatCount="indefinite" fill="remove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  <p:cond evt="onNext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  <p:audio>
              <p:cMediaNode vol="80000">
                <p:cTn id="31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  <p:cond evt="onNext" delay="0">
                      <p:tgtEl>
                        <p:sldTgt/>
                      </p:tgtEl>
                    </p:cond>
                  </p:endCondLst>
                </p:cTn>
                <p:tgtEl>
                  <p:spTgt spid="21"/>
                </p:tgtEl>
              </p:cMediaNode>
            </p:audio>
            <p:audio>
              <p:cMediaNode vol="80000">
                <p:cTn id="32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  <p:cond evt="onNext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3643DF-681C-0F41-997C-9856ED2E8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latin typeface="Chalkboard SE" panose="03050602040202020205" pitchFamily="66" charset="0"/>
              </a:rPr>
              <a:t>How are you?</a:t>
            </a:r>
            <a:r>
              <a:rPr kumimoji="1" lang="ja-JP" altLang="en-US">
                <a:latin typeface="Chalkboard SE" panose="03050602040202020205" pitchFamily="66" charset="0"/>
              </a:rPr>
              <a:t>☺︎</a:t>
            </a:r>
          </a:p>
        </p:txBody>
      </p:sp>
      <p:pic>
        <p:nvPicPr>
          <p:cNvPr id="6" name="コンテンツ プレースホルダー 5">
            <a:extLst>
              <a:ext uri="{FF2B5EF4-FFF2-40B4-BE49-F238E27FC236}">
                <a16:creationId xmlns:a16="http://schemas.microsoft.com/office/drawing/2014/main" id="{B52E46DC-B4F1-9B47-B58A-0516334306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4207"/>
          <a:stretch/>
        </p:blipFill>
        <p:spPr>
          <a:xfrm>
            <a:off x="6057145" y="2914370"/>
            <a:ext cx="2762764" cy="1581472"/>
          </a:xfrm>
        </p:spPr>
      </p:pic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B16E663-8CE7-2B4D-9143-C12EE3328BD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2689462-17D9-C747-8DCE-2C3C2B222111}"/>
              </a:ext>
            </a:extLst>
          </p:cNvPr>
          <p:cNvSpPr txBox="1"/>
          <p:nvPr/>
        </p:nvSpPr>
        <p:spPr>
          <a:xfrm>
            <a:off x="3970116" y="1817225"/>
            <a:ext cx="27687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Chalkboard SE" panose="03050602040202020205" pitchFamily="66" charset="0"/>
              </a:rPr>
              <a:t>Ken</a:t>
            </a:r>
            <a:r>
              <a:rPr kumimoji="1" lang="en-US" altLang="ja-JP" dirty="0">
                <a:solidFill>
                  <a:schemeClr val="bg1">
                    <a:lumMod val="50000"/>
                  </a:schemeClr>
                </a:solidFill>
                <a:latin typeface="Chalkboard SE" panose="03050602040202020205" pitchFamily="66" charset="0"/>
              </a:rPr>
              <a:t>: Good morning Anne!</a:t>
            </a:r>
          </a:p>
          <a:p>
            <a:r>
              <a:rPr kumimoji="1" lang="en-US" altLang="ja-JP" dirty="0">
                <a:solidFill>
                  <a:schemeClr val="bg1">
                    <a:lumMod val="50000"/>
                  </a:schemeClr>
                </a:solidFill>
                <a:latin typeface="Chalkboard SE" panose="03050602040202020205" pitchFamily="66" charset="0"/>
              </a:rPr>
              <a:t>How are you?</a:t>
            </a:r>
            <a:endParaRPr kumimoji="1" lang="ja-JP" altLang="en-US">
              <a:solidFill>
                <a:schemeClr val="bg1">
                  <a:lumMod val="50000"/>
                </a:schemeClr>
              </a:solidFill>
              <a:latin typeface="Chalkboard SE" panose="03050602040202020205" pitchFamily="66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1D53DB8-7339-1B41-B752-A78B2397D1C7}"/>
              </a:ext>
            </a:extLst>
          </p:cNvPr>
          <p:cNvSpPr txBox="1"/>
          <p:nvPr/>
        </p:nvSpPr>
        <p:spPr>
          <a:xfrm>
            <a:off x="8819909" y="2227298"/>
            <a:ext cx="24574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Chalkboard SE" panose="03050602040202020205" pitchFamily="66" charset="0"/>
              </a:rPr>
              <a:t>Anne</a:t>
            </a:r>
            <a:r>
              <a:rPr kumimoji="1" lang="en-US" altLang="ja-JP" dirty="0">
                <a:solidFill>
                  <a:schemeClr val="bg1">
                    <a:lumMod val="50000"/>
                  </a:schemeClr>
                </a:solidFill>
                <a:latin typeface="Chalkboard SE" panose="03050602040202020205" pitchFamily="66" charset="0"/>
              </a:rPr>
              <a:t>: Good morning.</a:t>
            </a:r>
          </a:p>
          <a:p>
            <a:r>
              <a:rPr kumimoji="1" lang="en-US" altLang="ja-JP" dirty="0">
                <a:solidFill>
                  <a:schemeClr val="bg1">
                    <a:lumMod val="50000"/>
                  </a:schemeClr>
                </a:solidFill>
                <a:latin typeface="Chalkboard SE" panose="03050602040202020205" pitchFamily="66" charset="0"/>
              </a:rPr>
              <a:t>I’m fine thank you, and you?</a:t>
            </a:r>
            <a:endParaRPr kumimoji="1" lang="ja-JP" altLang="en-US">
              <a:solidFill>
                <a:schemeClr val="bg1">
                  <a:lumMod val="50000"/>
                </a:schemeClr>
              </a:solidFill>
              <a:latin typeface="Chalkboard SE" panose="03050602040202020205" pitchFamily="66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9E47295-5EC0-114C-B0D9-EF0AA9119BA5}"/>
              </a:ext>
            </a:extLst>
          </p:cNvPr>
          <p:cNvSpPr txBox="1"/>
          <p:nvPr/>
        </p:nvSpPr>
        <p:spPr>
          <a:xfrm>
            <a:off x="3970116" y="4311176"/>
            <a:ext cx="1736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Chalkboard SE" panose="03050602040202020205" pitchFamily="66" charset="0"/>
              </a:rPr>
              <a:t>Ken</a:t>
            </a:r>
            <a:r>
              <a:rPr kumimoji="1" lang="en-US" altLang="ja-JP" dirty="0">
                <a:solidFill>
                  <a:schemeClr val="bg1">
                    <a:lumMod val="50000"/>
                  </a:schemeClr>
                </a:solidFill>
                <a:latin typeface="Chalkboard SE" panose="03050602040202020205" pitchFamily="66" charset="0"/>
              </a:rPr>
              <a:t>: I’m great</a:t>
            </a:r>
            <a:endParaRPr kumimoji="1" lang="ja-JP" altLang="en-US">
              <a:solidFill>
                <a:schemeClr val="bg1">
                  <a:lumMod val="50000"/>
                </a:schemeClr>
              </a:solidFill>
              <a:latin typeface="Chalkboard SE" panose="03050602040202020205" pitchFamily="66" charset="0"/>
            </a:endParaRPr>
          </a:p>
        </p:txBody>
      </p:sp>
      <p:sp>
        <p:nvSpPr>
          <p:cNvPr id="11" name="角丸四角形吹き出し 10">
            <a:extLst>
              <a:ext uri="{FF2B5EF4-FFF2-40B4-BE49-F238E27FC236}">
                <a16:creationId xmlns:a16="http://schemas.microsoft.com/office/drawing/2014/main" id="{B07CBC85-0557-A846-B68E-E0DC69BDBCE7}"/>
              </a:ext>
            </a:extLst>
          </p:cNvPr>
          <p:cNvSpPr/>
          <p:nvPr/>
        </p:nvSpPr>
        <p:spPr>
          <a:xfrm>
            <a:off x="3849673" y="1552487"/>
            <a:ext cx="2889149" cy="1130885"/>
          </a:xfrm>
          <a:prstGeom prst="wedgeRoundRectCallout">
            <a:avLst>
              <a:gd name="adj1" fmla="val 40423"/>
              <a:gd name="adj2" fmla="val 69851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吹き出し 11">
            <a:extLst>
              <a:ext uri="{FF2B5EF4-FFF2-40B4-BE49-F238E27FC236}">
                <a16:creationId xmlns:a16="http://schemas.microsoft.com/office/drawing/2014/main" id="{F04A901D-957B-6343-BE49-ADE532B1C253}"/>
              </a:ext>
            </a:extLst>
          </p:cNvPr>
          <p:cNvSpPr/>
          <p:nvPr/>
        </p:nvSpPr>
        <p:spPr>
          <a:xfrm>
            <a:off x="8631097" y="2117929"/>
            <a:ext cx="2646262" cy="1032699"/>
          </a:xfrm>
          <a:prstGeom prst="wedgeRoundRectCallout">
            <a:avLst>
              <a:gd name="adj1" fmla="val -41650"/>
              <a:gd name="adj2" fmla="val 71430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角丸四角形吹き出し 12">
            <a:extLst>
              <a:ext uri="{FF2B5EF4-FFF2-40B4-BE49-F238E27FC236}">
                <a16:creationId xmlns:a16="http://schemas.microsoft.com/office/drawing/2014/main" id="{2ABECCE6-37C0-3A40-B6FD-41B493253B72}"/>
              </a:ext>
            </a:extLst>
          </p:cNvPr>
          <p:cNvSpPr/>
          <p:nvPr/>
        </p:nvSpPr>
        <p:spPr>
          <a:xfrm>
            <a:off x="3778348" y="4175363"/>
            <a:ext cx="2055293" cy="640958"/>
          </a:xfrm>
          <a:prstGeom prst="wedgeRoundRectCallout">
            <a:avLst>
              <a:gd name="adj1" fmla="val 69746"/>
              <a:gd name="adj2" fmla="val -43630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371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AF3DB3-F697-DC4A-A78C-D21884C04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79" y="1116736"/>
            <a:ext cx="3262745" cy="2377440"/>
          </a:xfrm>
        </p:spPr>
        <p:txBody>
          <a:bodyPr/>
          <a:lstStyle/>
          <a:p>
            <a:r>
              <a:rPr lang="en-US" altLang="ja-JP" dirty="0">
                <a:latin typeface="Chalkboard SE" panose="03050602040202020205" pitchFamily="66" charset="0"/>
              </a:rPr>
              <a:t>Self introduction</a:t>
            </a:r>
            <a:endParaRPr kumimoji="1" lang="ja-JP" altLang="en-US">
              <a:latin typeface="Chalkboard SE" panose="03050602040202020205" pitchFamily="66" charset="0"/>
            </a:endParaRP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9AE30D0-9D0D-8943-AB51-9E83A9DCA42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0" name="コンテンツ プレースホルダー 9">
            <a:extLst>
              <a:ext uri="{FF2B5EF4-FFF2-40B4-BE49-F238E27FC236}">
                <a16:creationId xmlns:a16="http://schemas.microsoft.com/office/drawing/2014/main" id="{8D8A13AD-BF43-B948-A5A9-0ADB7A2E91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10"/>
          <a:srcRect l="3737" r="50414" b="3037"/>
          <a:stretch/>
        </p:blipFill>
        <p:spPr>
          <a:xfrm>
            <a:off x="4535482" y="2878714"/>
            <a:ext cx="1522364" cy="1974638"/>
          </a:xfr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B2E7DF1-BE7E-8141-8435-BBADE76A3666}"/>
              </a:ext>
            </a:extLst>
          </p:cNvPr>
          <p:cNvSpPr txBox="1"/>
          <p:nvPr/>
        </p:nvSpPr>
        <p:spPr>
          <a:xfrm>
            <a:off x="6383215" y="1731977"/>
            <a:ext cx="331167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solidFill>
                  <a:schemeClr val="bg1">
                    <a:lumMod val="50000"/>
                  </a:schemeClr>
                </a:solidFill>
                <a:latin typeface="Chalkboard SE" panose="03050602040202020205" pitchFamily="66" charset="0"/>
              </a:rPr>
              <a:t>Hello. My name is Ken.</a:t>
            </a:r>
          </a:p>
          <a:p>
            <a:r>
              <a:rPr kumimoji="1" lang="en-US" altLang="ja-JP" sz="2400" dirty="0">
                <a:solidFill>
                  <a:schemeClr val="bg1">
                    <a:lumMod val="50000"/>
                  </a:schemeClr>
                </a:solidFill>
                <a:latin typeface="Chalkboard SE" panose="03050602040202020205" pitchFamily="66" charset="0"/>
              </a:rPr>
              <a:t>I’m 9 years old.</a:t>
            </a:r>
          </a:p>
          <a:p>
            <a:r>
              <a:rPr kumimoji="1" lang="en-US" altLang="ja-JP" sz="2400" dirty="0">
                <a:solidFill>
                  <a:schemeClr val="bg1">
                    <a:lumMod val="50000"/>
                  </a:schemeClr>
                </a:solidFill>
                <a:latin typeface="Chalkboard SE" panose="03050602040202020205" pitchFamily="66" charset="0"/>
              </a:rPr>
              <a:t>Nice to meet you.</a:t>
            </a:r>
          </a:p>
          <a:p>
            <a:endParaRPr kumimoji="1" lang="ja-JP" altLang="en-US"/>
          </a:p>
        </p:txBody>
      </p:sp>
      <p:sp>
        <p:nvSpPr>
          <p:cNvPr id="12" name="円形吹き出し 11">
            <a:extLst>
              <a:ext uri="{FF2B5EF4-FFF2-40B4-BE49-F238E27FC236}">
                <a16:creationId xmlns:a16="http://schemas.microsoft.com/office/drawing/2014/main" id="{DA1BE4FB-B785-E547-A991-90CD51E86977}"/>
              </a:ext>
            </a:extLst>
          </p:cNvPr>
          <p:cNvSpPr/>
          <p:nvPr/>
        </p:nvSpPr>
        <p:spPr>
          <a:xfrm>
            <a:off x="6046224" y="1116736"/>
            <a:ext cx="3853914" cy="2377440"/>
          </a:xfrm>
          <a:prstGeom prst="wedgeEllipseCallout">
            <a:avLst>
              <a:gd name="adj1" fmla="val -52051"/>
              <a:gd name="adj2" fmla="val 4673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IntroD1">
            <a:hlinkClick r:id="" action="ppaction://media"/>
            <a:extLst>
              <a:ext uri="{FF2B5EF4-FFF2-40B4-BE49-F238E27FC236}">
                <a16:creationId xmlns:a16="http://schemas.microsoft.com/office/drawing/2014/main" id="{A273BE3A-2FE2-E345-A286-71D277816AF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7938" y="3175"/>
            <a:ext cx="812800" cy="812800"/>
          </a:xfrm>
          <a:prstGeom prst="rect">
            <a:avLst/>
          </a:prstGeom>
        </p:spPr>
      </p:pic>
      <p:pic>
        <p:nvPicPr>
          <p:cNvPr id="9" name="IntroD2">
            <a:hlinkClick r:id="" action="ppaction://media"/>
            <a:extLst>
              <a:ext uri="{FF2B5EF4-FFF2-40B4-BE49-F238E27FC236}">
                <a16:creationId xmlns:a16="http://schemas.microsoft.com/office/drawing/2014/main" id="{A577EC20-A709-A74E-8E7A-D8C7B827965A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9525" y="3175"/>
            <a:ext cx="812800" cy="812800"/>
          </a:xfrm>
          <a:prstGeom prst="rect">
            <a:avLst/>
          </a:prstGeom>
        </p:spPr>
      </p:pic>
      <p:pic>
        <p:nvPicPr>
          <p:cNvPr id="13" name="IntroD3">
            <a:hlinkClick r:id="" action="ppaction://media"/>
            <a:extLst>
              <a:ext uri="{FF2B5EF4-FFF2-40B4-BE49-F238E27FC236}">
                <a16:creationId xmlns:a16="http://schemas.microsoft.com/office/drawing/2014/main" id="{654294CD-1BDC-6E40-A143-D929DD3306E0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7938" y="3175"/>
            <a:ext cx="812800" cy="812800"/>
          </a:xfrm>
          <a:prstGeom prst="rect">
            <a:avLst/>
          </a:prstGeom>
        </p:spPr>
      </p:pic>
      <p:pic>
        <p:nvPicPr>
          <p:cNvPr id="14" name="IntroD Long">
            <a:hlinkClick r:id="" action="ppaction://media"/>
            <a:extLst>
              <a:ext uri="{FF2B5EF4-FFF2-40B4-BE49-F238E27FC236}">
                <a16:creationId xmlns:a16="http://schemas.microsoft.com/office/drawing/2014/main" id="{FCAB23B3-C280-0344-8485-4CAC897897DB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6350" y="4763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378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78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2900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2495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6911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audio>
              <p:cMediaNode vol="80000">
                <p:cTn id="2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audio>
              <p:cMediaNode vol="80000">
                <p:cTn id="2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  <p:audio>
              <p:cMediaNode vol="80000">
                <p:cTn id="2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A27DFD-8343-BE43-AE91-3ACA3FD9F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6" name="コンテンツ プレースホルダー 5">
            <a:extLst>
              <a:ext uri="{FF2B5EF4-FFF2-40B4-BE49-F238E27FC236}">
                <a16:creationId xmlns:a16="http://schemas.microsoft.com/office/drawing/2014/main" id="{388E6908-D0A7-E040-80D1-20616112CC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8176"/>
          <a:stretch/>
        </p:blipFill>
        <p:spPr>
          <a:xfrm>
            <a:off x="8537650" y="3862404"/>
            <a:ext cx="1772478" cy="2097709"/>
          </a:xfrm>
        </p:spPr>
      </p:pic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3885BED-92FD-144D-820D-9F27B72BC20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0A14F4C-9183-FB42-A2FB-DDD4BEA75840}"/>
              </a:ext>
            </a:extLst>
          </p:cNvPr>
          <p:cNvSpPr txBox="1"/>
          <p:nvPr/>
        </p:nvSpPr>
        <p:spPr>
          <a:xfrm>
            <a:off x="5121285" y="2516175"/>
            <a:ext cx="36025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solidFill>
                  <a:schemeClr val="bg1">
                    <a:lumMod val="50000"/>
                  </a:schemeClr>
                </a:solidFill>
                <a:latin typeface="Chalkboard SE" panose="03050602040202020205" pitchFamily="66" charset="0"/>
              </a:rPr>
              <a:t>Hello. My name is ____.</a:t>
            </a:r>
          </a:p>
          <a:p>
            <a:r>
              <a:rPr kumimoji="1" lang="en-US" altLang="ja-JP" sz="2400" dirty="0">
                <a:solidFill>
                  <a:schemeClr val="bg1">
                    <a:lumMod val="50000"/>
                  </a:schemeClr>
                </a:solidFill>
                <a:latin typeface="Chalkboard SE" panose="03050602040202020205" pitchFamily="66" charset="0"/>
              </a:rPr>
              <a:t>I’m ___years old.</a:t>
            </a:r>
          </a:p>
          <a:p>
            <a:r>
              <a:rPr kumimoji="1" lang="en-US" altLang="ja-JP" sz="2400" dirty="0">
                <a:solidFill>
                  <a:schemeClr val="bg1">
                    <a:lumMod val="50000"/>
                  </a:schemeClr>
                </a:solidFill>
                <a:latin typeface="Chalkboard SE" panose="03050602040202020205" pitchFamily="66" charset="0"/>
              </a:rPr>
              <a:t>Nice to meet you.</a:t>
            </a:r>
            <a:endParaRPr kumimoji="1" lang="ja-JP" altLang="en-US" sz="2400">
              <a:solidFill>
                <a:schemeClr val="bg1">
                  <a:lumMod val="50000"/>
                </a:schemeClr>
              </a:solidFill>
              <a:latin typeface="Chalkboard SE" panose="03050602040202020205" pitchFamily="66" charset="0"/>
            </a:endParaRPr>
          </a:p>
        </p:txBody>
      </p:sp>
      <p:sp>
        <p:nvSpPr>
          <p:cNvPr id="8" name="円形吹き出し 7">
            <a:extLst>
              <a:ext uri="{FF2B5EF4-FFF2-40B4-BE49-F238E27FC236}">
                <a16:creationId xmlns:a16="http://schemas.microsoft.com/office/drawing/2014/main" id="{4B18F782-B562-C744-86ED-B8EBE9D81468}"/>
              </a:ext>
            </a:extLst>
          </p:cNvPr>
          <p:cNvSpPr/>
          <p:nvPr/>
        </p:nvSpPr>
        <p:spPr>
          <a:xfrm>
            <a:off x="4778524" y="1811547"/>
            <a:ext cx="4158441" cy="2493513"/>
          </a:xfrm>
          <a:prstGeom prst="wedgeEllipseCallout">
            <a:avLst>
              <a:gd name="adj1" fmla="val 44646"/>
              <a:gd name="adj2" fmla="val 5326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70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529FB9-88B1-2C43-A877-FFD0B82262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>
                <a:solidFill>
                  <a:schemeClr val="bg1"/>
                </a:solidFill>
                <a:latin typeface="Chalkboard SE" panose="03050602040202020205" pitchFamily="66" charset="0"/>
              </a:rPr>
              <a:t>Bye Bye</a:t>
            </a:r>
            <a:r>
              <a:rPr lang="ja-JP" altLang="en-US">
                <a:solidFill>
                  <a:schemeClr val="bg1"/>
                </a:solidFill>
                <a:latin typeface="Chalkboard SE" panose="03050602040202020205" pitchFamily="66" charset="0"/>
              </a:rPr>
              <a:t>✌︎</a:t>
            </a:r>
            <a:endParaRPr kumimoji="1" lang="ja-JP" altLang="en-US">
              <a:solidFill>
                <a:schemeClr val="bg1"/>
              </a:solidFill>
              <a:latin typeface="Chalkboard SE" panose="03050602040202020205" pitchFamily="66" charset="0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4C128F5-3385-4140-8689-B7FEE3BC13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507844"/>
      </p:ext>
    </p:extLst>
  </p:cSld>
  <p:clrMapOvr>
    <a:masterClrMapping/>
  </p:clrMapOvr>
</p:sld>
</file>

<file path=ppt/theme/theme1.xml><?xml version="1.0" encoding="utf-8"?>
<a:theme xmlns:a="http://schemas.openxmlformats.org/drawingml/2006/main" name="フレーム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フレーム</Template>
  <TotalTime>83</TotalTime>
  <Words>148</Words>
  <Application>Microsoft Office PowerPoint</Application>
  <PresentationFormat>ワイド画面</PresentationFormat>
  <Paragraphs>30</Paragraphs>
  <Slides>6</Slides>
  <Notes>0</Notes>
  <HiddenSlides>0</HiddenSlides>
  <MMClips>10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Chalkboard SE</vt:lpstr>
      <vt:lpstr>Corbel</vt:lpstr>
      <vt:lpstr>Wingdings 2</vt:lpstr>
      <vt:lpstr>フレーム</vt:lpstr>
      <vt:lpstr>Greeting and  Self Introduction</vt:lpstr>
      <vt:lpstr>Greeting☀︎</vt:lpstr>
      <vt:lpstr>How are you?☺︎</vt:lpstr>
      <vt:lpstr>Self introduction</vt:lpstr>
      <vt:lpstr>PowerPoint プレゼンテーション</vt:lpstr>
      <vt:lpstr>Bye Bye✌︎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Greeting and  Self Introduction</dc:title>
  <dc:creator>NAMBU NATSUHO</dc:creator>
  <cp:lastModifiedBy>makoto kageto</cp:lastModifiedBy>
  <cp:revision>9</cp:revision>
  <dcterms:created xsi:type="dcterms:W3CDTF">2018-07-21T15:34:21Z</dcterms:created>
  <dcterms:modified xsi:type="dcterms:W3CDTF">2024-12-19T21:42:42Z</dcterms:modified>
</cp:coreProperties>
</file>