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image/gif" Extension="gif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y="6858000" cx="12192000"/>
  <p:notesSz cx="6858000" cy="9144000"/>
  <p:embeddedFontLst>
    <p:embeddedFont>
      <p:font typeface="Khmer"/>
      <p:regular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4" roundtripDataSignature="AMtx7mjI8T62VTN0LOKZsOh+J5h1lhqtt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font" Target="fonts/Khmer-regular.fntdata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4" Type="http://customschemas.google.com/relationships/presentationmetadata" Target="meta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0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0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9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88" name="Google Shape;88;p19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89" name="Google Shape;89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20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" name="Google Shape;95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1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21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1" name="Google Shape;101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ckground">
  <p:cSld name="Background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oogle Shape;24;p12"/>
          <p:cNvGrpSpPr/>
          <p:nvPr/>
        </p:nvGrpSpPr>
        <p:grpSpPr>
          <a:xfrm>
            <a:off x="1885551" y="6040187"/>
            <a:ext cx="1740060" cy="1552412"/>
            <a:chOff x="3757949" y="888300"/>
            <a:chExt cx="562884" cy="502182"/>
          </a:xfrm>
        </p:grpSpPr>
        <p:sp>
          <p:nvSpPr>
            <p:cNvPr id="25" name="Google Shape;25;p12"/>
            <p:cNvSpPr/>
            <p:nvPr/>
          </p:nvSpPr>
          <p:spPr>
            <a:xfrm>
              <a:off x="4299870" y="1244354"/>
              <a:ext cx="8667" cy="6732"/>
            </a:xfrm>
            <a:custGeom>
              <a:rect b="b" l="l" r="r" t="t"/>
              <a:pathLst>
                <a:path extrusionOk="0" h="167" w="215">
                  <a:moveTo>
                    <a:pt x="101" y="0"/>
                  </a:moveTo>
                  <a:cubicBezTo>
                    <a:pt x="58" y="0"/>
                    <a:pt x="11" y="29"/>
                    <a:pt x="0" y="95"/>
                  </a:cubicBezTo>
                  <a:cubicBezTo>
                    <a:pt x="33" y="115"/>
                    <a:pt x="60" y="167"/>
                    <a:pt x="100" y="167"/>
                  </a:cubicBezTo>
                  <a:cubicBezTo>
                    <a:pt x="115" y="167"/>
                    <a:pt x="132" y="159"/>
                    <a:pt x="152" y="140"/>
                  </a:cubicBezTo>
                  <a:cubicBezTo>
                    <a:pt x="215" y="56"/>
                    <a:pt x="161" y="0"/>
                    <a:pt x="10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Calibri"/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" name="Google Shape;26;p12"/>
            <p:cNvSpPr/>
            <p:nvPr/>
          </p:nvSpPr>
          <p:spPr>
            <a:xfrm>
              <a:off x="4275040" y="1228755"/>
              <a:ext cx="14068" cy="7578"/>
            </a:xfrm>
            <a:custGeom>
              <a:rect b="b" l="l" r="r" t="t"/>
              <a:pathLst>
                <a:path extrusionOk="0" h="188" w="349">
                  <a:moveTo>
                    <a:pt x="224" y="1"/>
                  </a:moveTo>
                  <a:cubicBezTo>
                    <a:pt x="1" y="54"/>
                    <a:pt x="233" y="161"/>
                    <a:pt x="349" y="188"/>
                  </a:cubicBezTo>
                  <a:cubicBezTo>
                    <a:pt x="349" y="99"/>
                    <a:pt x="322" y="18"/>
                    <a:pt x="22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Calibri"/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" name="Google Shape;27;p12"/>
            <p:cNvSpPr/>
            <p:nvPr/>
          </p:nvSpPr>
          <p:spPr>
            <a:xfrm>
              <a:off x="4305635" y="1262574"/>
              <a:ext cx="13665" cy="24105"/>
            </a:xfrm>
            <a:custGeom>
              <a:rect b="b" l="l" r="r" t="t"/>
              <a:pathLst>
                <a:path extrusionOk="0" h="598" w="339">
                  <a:moveTo>
                    <a:pt x="80" y="0"/>
                  </a:moveTo>
                  <a:lnTo>
                    <a:pt x="80" y="0"/>
                  </a:lnTo>
                  <a:cubicBezTo>
                    <a:pt x="0" y="214"/>
                    <a:pt x="18" y="402"/>
                    <a:pt x="214" y="598"/>
                  </a:cubicBezTo>
                  <a:cubicBezTo>
                    <a:pt x="223" y="348"/>
                    <a:pt x="339" y="125"/>
                    <a:pt x="8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Calibri"/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" name="Google Shape;28;p12"/>
            <p:cNvSpPr/>
            <p:nvPr/>
          </p:nvSpPr>
          <p:spPr>
            <a:xfrm>
              <a:off x="4284391" y="1247740"/>
              <a:ext cx="15398" cy="11529"/>
            </a:xfrm>
            <a:custGeom>
              <a:rect b="b" l="l" r="r" t="t"/>
              <a:pathLst>
                <a:path extrusionOk="0" h="286" w="382">
                  <a:moveTo>
                    <a:pt x="296" y="0"/>
                  </a:moveTo>
                  <a:cubicBezTo>
                    <a:pt x="185" y="0"/>
                    <a:pt x="50" y="55"/>
                    <a:pt x="1" y="154"/>
                  </a:cubicBezTo>
                  <a:cubicBezTo>
                    <a:pt x="7" y="248"/>
                    <a:pt x="53" y="286"/>
                    <a:pt x="112" y="286"/>
                  </a:cubicBezTo>
                  <a:cubicBezTo>
                    <a:pt x="224" y="286"/>
                    <a:pt x="381" y="147"/>
                    <a:pt x="375" y="11"/>
                  </a:cubicBezTo>
                  <a:cubicBezTo>
                    <a:pt x="352" y="4"/>
                    <a:pt x="325" y="0"/>
                    <a:pt x="29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Calibri"/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" name="Google Shape;29;p12"/>
            <p:cNvSpPr/>
            <p:nvPr/>
          </p:nvSpPr>
          <p:spPr>
            <a:xfrm>
              <a:off x="4299508" y="1248184"/>
              <a:ext cx="403" cy="40"/>
            </a:xfrm>
            <a:custGeom>
              <a:rect b="b" l="l" r="r" t="t"/>
              <a:pathLst>
                <a:path extrusionOk="0" h="1" w="10">
                  <a:moveTo>
                    <a:pt x="9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9" y="0"/>
                    <a:pt x="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Calibri"/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" name="Google Shape;30;p12"/>
            <p:cNvSpPr/>
            <p:nvPr/>
          </p:nvSpPr>
          <p:spPr>
            <a:xfrm>
              <a:off x="4052450" y="1332794"/>
              <a:ext cx="126251" cy="49017"/>
            </a:xfrm>
            <a:custGeom>
              <a:rect b="b" l="l" r="r" t="t"/>
              <a:pathLst>
                <a:path extrusionOk="0" h="1216" w="3132">
                  <a:moveTo>
                    <a:pt x="2377" y="0"/>
                  </a:moveTo>
                  <a:cubicBezTo>
                    <a:pt x="2299" y="0"/>
                    <a:pt x="2192" y="13"/>
                    <a:pt x="2052" y="42"/>
                  </a:cubicBezTo>
                  <a:cubicBezTo>
                    <a:pt x="2030" y="41"/>
                    <a:pt x="2007" y="40"/>
                    <a:pt x="1985" y="40"/>
                  </a:cubicBezTo>
                  <a:cubicBezTo>
                    <a:pt x="1230" y="40"/>
                    <a:pt x="1076" y="918"/>
                    <a:pt x="729" y="918"/>
                  </a:cubicBezTo>
                  <a:cubicBezTo>
                    <a:pt x="672" y="918"/>
                    <a:pt x="608" y="894"/>
                    <a:pt x="536" y="836"/>
                  </a:cubicBezTo>
                  <a:cubicBezTo>
                    <a:pt x="500" y="711"/>
                    <a:pt x="643" y="702"/>
                    <a:pt x="723" y="658"/>
                  </a:cubicBezTo>
                  <a:cubicBezTo>
                    <a:pt x="1098" y="492"/>
                    <a:pt x="943" y="146"/>
                    <a:pt x="667" y="146"/>
                  </a:cubicBezTo>
                  <a:cubicBezTo>
                    <a:pt x="602" y="146"/>
                    <a:pt x="529" y="166"/>
                    <a:pt x="456" y="212"/>
                  </a:cubicBezTo>
                  <a:cubicBezTo>
                    <a:pt x="1" y="381"/>
                    <a:pt x="188" y="720"/>
                    <a:pt x="206" y="1033"/>
                  </a:cubicBezTo>
                  <a:cubicBezTo>
                    <a:pt x="227" y="1162"/>
                    <a:pt x="334" y="1216"/>
                    <a:pt x="491" y="1216"/>
                  </a:cubicBezTo>
                  <a:cubicBezTo>
                    <a:pt x="1240" y="1216"/>
                    <a:pt x="3132" y="0"/>
                    <a:pt x="237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Calibri"/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" name="Google Shape;31;p12"/>
            <p:cNvSpPr/>
            <p:nvPr/>
          </p:nvSpPr>
          <p:spPr>
            <a:xfrm>
              <a:off x="4062165" y="1264751"/>
              <a:ext cx="12254" cy="5200"/>
            </a:xfrm>
            <a:custGeom>
              <a:rect b="b" l="l" r="r" t="t"/>
              <a:pathLst>
                <a:path extrusionOk="0" h="129" w="304">
                  <a:moveTo>
                    <a:pt x="112" y="1"/>
                  </a:moveTo>
                  <a:cubicBezTo>
                    <a:pt x="55" y="1"/>
                    <a:pt x="9" y="15"/>
                    <a:pt x="0" y="80"/>
                  </a:cubicBezTo>
                  <a:cubicBezTo>
                    <a:pt x="55" y="105"/>
                    <a:pt x="109" y="128"/>
                    <a:pt x="159" y="128"/>
                  </a:cubicBezTo>
                  <a:cubicBezTo>
                    <a:pt x="215" y="128"/>
                    <a:pt x="266" y="99"/>
                    <a:pt x="304" y="9"/>
                  </a:cubicBezTo>
                  <a:lnTo>
                    <a:pt x="304" y="9"/>
                  </a:lnTo>
                  <a:cubicBezTo>
                    <a:pt x="292" y="11"/>
                    <a:pt x="279" y="11"/>
                    <a:pt x="266" y="11"/>
                  </a:cubicBezTo>
                  <a:cubicBezTo>
                    <a:pt x="217" y="11"/>
                    <a:pt x="161" y="1"/>
                    <a:pt x="11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Calibri"/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" name="Google Shape;32;p12"/>
            <p:cNvSpPr/>
            <p:nvPr/>
          </p:nvSpPr>
          <p:spPr>
            <a:xfrm>
              <a:off x="4205627" y="1225530"/>
              <a:ext cx="19349" cy="33175"/>
            </a:xfrm>
            <a:custGeom>
              <a:rect b="b" l="l" r="r" t="t"/>
              <a:pathLst>
                <a:path extrusionOk="0" h="823" w="480">
                  <a:moveTo>
                    <a:pt x="153" y="0"/>
                  </a:moveTo>
                  <a:cubicBezTo>
                    <a:pt x="1" y="45"/>
                    <a:pt x="54" y="197"/>
                    <a:pt x="37" y="313"/>
                  </a:cubicBezTo>
                  <a:cubicBezTo>
                    <a:pt x="178" y="683"/>
                    <a:pt x="293" y="823"/>
                    <a:pt x="360" y="823"/>
                  </a:cubicBezTo>
                  <a:cubicBezTo>
                    <a:pt x="480" y="823"/>
                    <a:pt x="449" y="382"/>
                    <a:pt x="15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Calibri"/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" name="Google Shape;33;p12"/>
            <p:cNvSpPr/>
            <p:nvPr/>
          </p:nvSpPr>
          <p:spPr>
            <a:xfrm>
              <a:off x="3757949" y="888300"/>
              <a:ext cx="439460" cy="502182"/>
            </a:xfrm>
            <a:custGeom>
              <a:rect b="b" l="l" r="r" t="t"/>
              <a:pathLst>
                <a:path extrusionOk="0" h="12458" w="10902">
                  <a:moveTo>
                    <a:pt x="6566" y="3451"/>
                  </a:moveTo>
                  <a:cubicBezTo>
                    <a:pt x="6602" y="3460"/>
                    <a:pt x="6629" y="3486"/>
                    <a:pt x="6638" y="3522"/>
                  </a:cubicBezTo>
                  <a:cubicBezTo>
                    <a:pt x="6611" y="3495"/>
                    <a:pt x="6593" y="3469"/>
                    <a:pt x="6566" y="3451"/>
                  </a:cubicBezTo>
                  <a:close/>
                  <a:moveTo>
                    <a:pt x="1700" y="3768"/>
                  </a:moveTo>
                  <a:cubicBezTo>
                    <a:pt x="1702" y="3768"/>
                    <a:pt x="1704" y="3769"/>
                    <a:pt x="1704" y="3772"/>
                  </a:cubicBezTo>
                  <a:cubicBezTo>
                    <a:pt x="1692" y="3772"/>
                    <a:pt x="1696" y="3768"/>
                    <a:pt x="1700" y="3768"/>
                  </a:cubicBezTo>
                  <a:close/>
                  <a:moveTo>
                    <a:pt x="8306" y="3959"/>
                  </a:moveTo>
                  <a:lnTo>
                    <a:pt x="8306" y="3959"/>
                  </a:lnTo>
                  <a:cubicBezTo>
                    <a:pt x="8341" y="3968"/>
                    <a:pt x="8368" y="3968"/>
                    <a:pt x="8404" y="3968"/>
                  </a:cubicBezTo>
                  <a:cubicBezTo>
                    <a:pt x="8370" y="4002"/>
                    <a:pt x="8350" y="4028"/>
                    <a:pt x="8335" y="4028"/>
                  </a:cubicBezTo>
                  <a:cubicBezTo>
                    <a:pt x="8322" y="4028"/>
                    <a:pt x="8314" y="4009"/>
                    <a:pt x="8306" y="3959"/>
                  </a:cubicBezTo>
                  <a:close/>
                  <a:moveTo>
                    <a:pt x="3176" y="5253"/>
                  </a:moveTo>
                  <a:cubicBezTo>
                    <a:pt x="3176" y="5253"/>
                    <a:pt x="3167" y="5253"/>
                    <a:pt x="3167" y="5262"/>
                  </a:cubicBezTo>
                  <a:cubicBezTo>
                    <a:pt x="3158" y="5253"/>
                    <a:pt x="3167" y="5253"/>
                    <a:pt x="3176" y="5253"/>
                  </a:cubicBezTo>
                  <a:close/>
                  <a:moveTo>
                    <a:pt x="2728" y="5534"/>
                  </a:moveTo>
                  <a:cubicBezTo>
                    <a:pt x="2800" y="5534"/>
                    <a:pt x="2917" y="5557"/>
                    <a:pt x="3096" y="5619"/>
                  </a:cubicBezTo>
                  <a:cubicBezTo>
                    <a:pt x="3060" y="5654"/>
                    <a:pt x="3033" y="5690"/>
                    <a:pt x="2971" y="5699"/>
                  </a:cubicBezTo>
                  <a:cubicBezTo>
                    <a:pt x="2940" y="5712"/>
                    <a:pt x="2908" y="5718"/>
                    <a:pt x="2876" y="5718"/>
                  </a:cubicBezTo>
                  <a:cubicBezTo>
                    <a:pt x="2694" y="5718"/>
                    <a:pt x="2526" y="5534"/>
                    <a:pt x="2728" y="5534"/>
                  </a:cubicBezTo>
                  <a:close/>
                  <a:moveTo>
                    <a:pt x="6843" y="6805"/>
                  </a:moveTo>
                  <a:cubicBezTo>
                    <a:pt x="6894" y="6892"/>
                    <a:pt x="6962" y="6926"/>
                    <a:pt x="7034" y="6926"/>
                  </a:cubicBezTo>
                  <a:cubicBezTo>
                    <a:pt x="7050" y="6926"/>
                    <a:pt x="7067" y="6924"/>
                    <a:pt x="7084" y="6921"/>
                  </a:cubicBezTo>
                  <a:lnTo>
                    <a:pt x="7084" y="6921"/>
                  </a:lnTo>
                  <a:cubicBezTo>
                    <a:pt x="7007" y="6989"/>
                    <a:pt x="6964" y="7016"/>
                    <a:pt x="6937" y="7016"/>
                  </a:cubicBezTo>
                  <a:cubicBezTo>
                    <a:pt x="6887" y="7016"/>
                    <a:pt x="6895" y="6916"/>
                    <a:pt x="6843" y="6805"/>
                  </a:cubicBezTo>
                  <a:close/>
                  <a:moveTo>
                    <a:pt x="6896" y="7733"/>
                  </a:moveTo>
                  <a:lnTo>
                    <a:pt x="6896" y="7733"/>
                  </a:lnTo>
                  <a:cubicBezTo>
                    <a:pt x="6901" y="7773"/>
                    <a:pt x="6878" y="7782"/>
                    <a:pt x="6848" y="7782"/>
                  </a:cubicBezTo>
                  <a:cubicBezTo>
                    <a:pt x="6824" y="7782"/>
                    <a:pt x="6795" y="7776"/>
                    <a:pt x="6771" y="7776"/>
                  </a:cubicBezTo>
                  <a:cubicBezTo>
                    <a:pt x="6765" y="7776"/>
                    <a:pt x="6759" y="7777"/>
                    <a:pt x="6753" y="7777"/>
                  </a:cubicBezTo>
                  <a:cubicBezTo>
                    <a:pt x="6807" y="7769"/>
                    <a:pt x="6852" y="7751"/>
                    <a:pt x="6896" y="7733"/>
                  </a:cubicBezTo>
                  <a:close/>
                  <a:moveTo>
                    <a:pt x="6200" y="8500"/>
                  </a:moveTo>
                  <a:cubicBezTo>
                    <a:pt x="6218" y="8509"/>
                    <a:pt x="6227" y="8527"/>
                    <a:pt x="6227" y="8545"/>
                  </a:cubicBezTo>
                  <a:cubicBezTo>
                    <a:pt x="6218" y="8545"/>
                    <a:pt x="6209" y="8509"/>
                    <a:pt x="6200" y="8500"/>
                  </a:cubicBezTo>
                  <a:close/>
                  <a:moveTo>
                    <a:pt x="4149" y="9196"/>
                  </a:moveTo>
                  <a:cubicBezTo>
                    <a:pt x="4149" y="9205"/>
                    <a:pt x="4140" y="9205"/>
                    <a:pt x="4131" y="9214"/>
                  </a:cubicBezTo>
                  <a:cubicBezTo>
                    <a:pt x="4122" y="9205"/>
                    <a:pt x="4149" y="9205"/>
                    <a:pt x="4149" y="9196"/>
                  </a:cubicBezTo>
                  <a:close/>
                  <a:moveTo>
                    <a:pt x="6655" y="10543"/>
                  </a:moveTo>
                  <a:cubicBezTo>
                    <a:pt x="6655" y="10543"/>
                    <a:pt x="6655" y="10552"/>
                    <a:pt x="6655" y="10552"/>
                  </a:cubicBezTo>
                  <a:cubicBezTo>
                    <a:pt x="6646" y="10552"/>
                    <a:pt x="6646" y="10552"/>
                    <a:pt x="6655" y="10543"/>
                  </a:cubicBezTo>
                  <a:close/>
                  <a:moveTo>
                    <a:pt x="5654" y="11505"/>
                  </a:moveTo>
                  <a:cubicBezTo>
                    <a:pt x="5655" y="11505"/>
                    <a:pt x="5656" y="11506"/>
                    <a:pt x="5656" y="11506"/>
                  </a:cubicBezTo>
                  <a:cubicBezTo>
                    <a:pt x="5656" y="11533"/>
                    <a:pt x="5629" y="11560"/>
                    <a:pt x="5612" y="11569"/>
                  </a:cubicBezTo>
                  <a:cubicBezTo>
                    <a:pt x="5620" y="11552"/>
                    <a:pt x="5643" y="11505"/>
                    <a:pt x="5654" y="11505"/>
                  </a:cubicBezTo>
                  <a:close/>
                  <a:moveTo>
                    <a:pt x="3073" y="0"/>
                  </a:moveTo>
                  <a:cubicBezTo>
                    <a:pt x="2980" y="0"/>
                    <a:pt x="2869" y="100"/>
                    <a:pt x="2685" y="293"/>
                  </a:cubicBezTo>
                  <a:cubicBezTo>
                    <a:pt x="2587" y="489"/>
                    <a:pt x="2543" y="748"/>
                    <a:pt x="2391" y="890"/>
                  </a:cubicBezTo>
                  <a:cubicBezTo>
                    <a:pt x="1561" y="1676"/>
                    <a:pt x="1811" y="2978"/>
                    <a:pt x="964" y="3754"/>
                  </a:cubicBezTo>
                  <a:cubicBezTo>
                    <a:pt x="205" y="5190"/>
                    <a:pt x="0" y="7019"/>
                    <a:pt x="339" y="8554"/>
                  </a:cubicBezTo>
                  <a:cubicBezTo>
                    <a:pt x="901" y="9241"/>
                    <a:pt x="1267" y="10043"/>
                    <a:pt x="1918" y="10650"/>
                  </a:cubicBezTo>
                  <a:cubicBezTo>
                    <a:pt x="3242" y="11384"/>
                    <a:pt x="4463" y="12457"/>
                    <a:pt x="6000" y="12457"/>
                  </a:cubicBezTo>
                  <a:cubicBezTo>
                    <a:pt x="6276" y="12457"/>
                    <a:pt x="6562" y="12422"/>
                    <a:pt x="6861" y="12345"/>
                  </a:cubicBezTo>
                  <a:cubicBezTo>
                    <a:pt x="6352" y="12131"/>
                    <a:pt x="6985" y="11533"/>
                    <a:pt x="6432" y="11435"/>
                  </a:cubicBezTo>
                  <a:cubicBezTo>
                    <a:pt x="6111" y="11373"/>
                    <a:pt x="6191" y="11239"/>
                    <a:pt x="6370" y="11078"/>
                  </a:cubicBezTo>
                  <a:cubicBezTo>
                    <a:pt x="6584" y="10842"/>
                    <a:pt x="6845" y="10799"/>
                    <a:pt x="7118" y="10799"/>
                  </a:cubicBezTo>
                  <a:cubicBezTo>
                    <a:pt x="7271" y="10799"/>
                    <a:pt x="7427" y="10813"/>
                    <a:pt x="7582" y="10813"/>
                  </a:cubicBezTo>
                  <a:cubicBezTo>
                    <a:pt x="7703" y="10813"/>
                    <a:pt x="7824" y="10804"/>
                    <a:pt x="7940" y="10775"/>
                  </a:cubicBezTo>
                  <a:cubicBezTo>
                    <a:pt x="8216" y="10759"/>
                    <a:pt x="8297" y="10408"/>
                    <a:pt x="8040" y="10408"/>
                  </a:cubicBezTo>
                  <a:cubicBezTo>
                    <a:pt x="8006" y="10408"/>
                    <a:pt x="7967" y="10414"/>
                    <a:pt x="7922" y="10427"/>
                  </a:cubicBezTo>
                  <a:cubicBezTo>
                    <a:pt x="7985" y="10347"/>
                    <a:pt x="8065" y="10258"/>
                    <a:pt x="8020" y="10142"/>
                  </a:cubicBezTo>
                  <a:cubicBezTo>
                    <a:pt x="7946" y="10096"/>
                    <a:pt x="7870" y="10079"/>
                    <a:pt x="7792" y="10079"/>
                  </a:cubicBezTo>
                  <a:cubicBezTo>
                    <a:pt x="7565" y="10079"/>
                    <a:pt x="7327" y="10225"/>
                    <a:pt x="7102" y="10225"/>
                  </a:cubicBezTo>
                  <a:cubicBezTo>
                    <a:pt x="6981" y="10225"/>
                    <a:pt x="6864" y="10183"/>
                    <a:pt x="6753" y="10052"/>
                  </a:cubicBezTo>
                  <a:cubicBezTo>
                    <a:pt x="6712" y="10046"/>
                    <a:pt x="6677" y="10043"/>
                    <a:pt x="6648" y="10043"/>
                  </a:cubicBezTo>
                  <a:cubicBezTo>
                    <a:pt x="6549" y="10043"/>
                    <a:pt x="6513" y="10072"/>
                    <a:pt x="6486" y="10072"/>
                  </a:cubicBezTo>
                  <a:cubicBezTo>
                    <a:pt x="6457" y="10072"/>
                    <a:pt x="6440" y="10036"/>
                    <a:pt x="6361" y="9883"/>
                  </a:cubicBezTo>
                  <a:cubicBezTo>
                    <a:pt x="6209" y="9642"/>
                    <a:pt x="5951" y="9731"/>
                    <a:pt x="5781" y="9508"/>
                  </a:cubicBezTo>
                  <a:cubicBezTo>
                    <a:pt x="5835" y="9249"/>
                    <a:pt x="5638" y="9169"/>
                    <a:pt x="5754" y="8937"/>
                  </a:cubicBezTo>
                  <a:lnTo>
                    <a:pt x="5754" y="8937"/>
                  </a:lnTo>
                  <a:cubicBezTo>
                    <a:pt x="5822" y="9031"/>
                    <a:pt x="5898" y="9064"/>
                    <a:pt x="5979" y="9064"/>
                  </a:cubicBezTo>
                  <a:cubicBezTo>
                    <a:pt x="6169" y="9064"/>
                    <a:pt x="6392" y="8883"/>
                    <a:pt x="6624" y="8883"/>
                  </a:cubicBezTo>
                  <a:cubicBezTo>
                    <a:pt x="6631" y="8883"/>
                    <a:pt x="6639" y="8883"/>
                    <a:pt x="6646" y="8884"/>
                  </a:cubicBezTo>
                  <a:cubicBezTo>
                    <a:pt x="6908" y="8838"/>
                    <a:pt x="6987" y="8585"/>
                    <a:pt x="7039" y="8585"/>
                  </a:cubicBezTo>
                  <a:cubicBezTo>
                    <a:pt x="7077" y="8585"/>
                    <a:pt x="7101" y="8724"/>
                    <a:pt x="7173" y="9187"/>
                  </a:cubicBezTo>
                  <a:cubicBezTo>
                    <a:pt x="7117" y="9293"/>
                    <a:pt x="7074" y="9329"/>
                    <a:pt x="7038" y="9329"/>
                  </a:cubicBezTo>
                  <a:cubicBezTo>
                    <a:pt x="6963" y="9329"/>
                    <a:pt x="6914" y="9183"/>
                    <a:pt x="6838" y="9183"/>
                  </a:cubicBezTo>
                  <a:cubicBezTo>
                    <a:pt x="6807" y="9183"/>
                    <a:pt x="6771" y="9207"/>
                    <a:pt x="6727" y="9276"/>
                  </a:cubicBezTo>
                  <a:cubicBezTo>
                    <a:pt x="6703" y="9275"/>
                    <a:pt x="6680" y="9275"/>
                    <a:pt x="6658" y="9275"/>
                  </a:cubicBezTo>
                  <a:cubicBezTo>
                    <a:pt x="6117" y="9275"/>
                    <a:pt x="6067" y="9573"/>
                    <a:pt x="6354" y="9573"/>
                  </a:cubicBezTo>
                  <a:cubicBezTo>
                    <a:pt x="6454" y="9573"/>
                    <a:pt x="6595" y="9537"/>
                    <a:pt x="6769" y="9440"/>
                  </a:cubicBezTo>
                  <a:lnTo>
                    <a:pt x="6769" y="9440"/>
                  </a:lnTo>
                  <a:cubicBezTo>
                    <a:pt x="5994" y="9885"/>
                    <a:pt x="6821" y="9674"/>
                    <a:pt x="7137" y="9999"/>
                  </a:cubicBezTo>
                  <a:cubicBezTo>
                    <a:pt x="7201" y="10105"/>
                    <a:pt x="7259" y="10147"/>
                    <a:pt x="7314" y="10147"/>
                  </a:cubicBezTo>
                  <a:cubicBezTo>
                    <a:pt x="7387" y="10147"/>
                    <a:pt x="7454" y="10070"/>
                    <a:pt x="7521" y="9972"/>
                  </a:cubicBezTo>
                  <a:cubicBezTo>
                    <a:pt x="7574" y="9803"/>
                    <a:pt x="7458" y="9758"/>
                    <a:pt x="7342" y="9704"/>
                  </a:cubicBezTo>
                  <a:cubicBezTo>
                    <a:pt x="6834" y="9285"/>
                    <a:pt x="7655" y="9365"/>
                    <a:pt x="7449" y="9133"/>
                  </a:cubicBezTo>
                  <a:cubicBezTo>
                    <a:pt x="7735" y="8946"/>
                    <a:pt x="8181" y="9098"/>
                    <a:pt x="8288" y="8884"/>
                  </a:cubicBezTo>
                  <a:cubicBezTo>
                    <a:pt x="8002" y="8563"/>
                    <a:pt x="8636" y="8616"/>
                    <a:pt x="8511" y="8357"/>
                  </a:cubicBezTo>
                  <a:lnTo>
                    <a:pt x="8511" y="8357"/>
                  </a:lnTo>
                  <a:cubicBezTo>
                    <a:pt x="8324" y="8439"/>
                    <a:pt x="8140" y="8556"/>
                    <a:pt x="7948" y="8556"/>
                  </a:cubicBezTo>
                  <a:cubicBezTo>
                    <a:pt x="7847" y="8556"/>
                    <a:pt x="7744" y="8524"/>
                    <a:pt x="7637" y="8438"/>
                  </a:cubicBezTo>
                  <a:lnTo>
                    <a:pt x="7637" y="8438"/>
                  </a:lnTo>
                  <a:cubicBezTo>
                    <a:pt x="7652" y="8440"/>
                    <a:pt x="7667" y="8442"/>
                    <a:pt x="7680" y="8442"/>
                  </a:cubicBezTo>
                  <a:cubicBezTo>
                    <a:pt x="7840" y="8442"/>
                    <a:pt x="7887" y="8263"/>
                    <a:pt x="8002" y="8206"/>
                  </a:cubicBezTo>
                  <a:cubicBezTo>
                    <a:pt x="8457" y="7947"/>
                    <a:pt x="7628" y="7965"/>
                    <a:pt x="7860" y="7751"/>
                  </a:cubicBezTo>
                  <a:cubicBezTo>
                    <a:pt x="7949" y="7572"/>
                    <a:pt x="8136" y="7751"/>
                    <a:pt x="8261" y="7340"/>
                  </a:cubicBezTo>
                  <a:cubicBezTo>
                    <a:pt x="8279" y="7537"/>
                    <a:pt x="8493" y="7465"/>
                    <a:pt x="8591" y="7554"/>
                  </a:cubicBezTo>
                  <a:cubicBezTo>
                    <a:pt x="8779" y="7644"/>
                    <a:pt x="8912" y="7813"/>
                    <a:pt x="9126" y="7867"/>
                  </a:cubicBezTo>
                  <a:cubicBezTo>
                    <a:pt x="9129" y="7867"/>
                    <a:pt x="9132" y="7866"/>
                    <a:pt x="9135" y="7866"/>
                  </a:cubicBezTo>
                  <a:cubicBezTo>
                    <a:pt x="9280" y="7866"/>
                    <a:pt x="9084" y="8101"/>
                    <a:pt x="9207" y="8215"/>
                  </a:cubicBezTo>
                  <a:cubicBezTo>
                    <a:pt x="9224" y="8219"/>
                    <a:pt x="9240" y="8221"/>
                    <a:pt x="9254" y="8221"/>
                  </a:cubicBezTo>
                  <a:cubicBezTo>
                    <a:pt x="9404" y="8221"/>
                    <a:pt x="9417" y="7992"/>
                    <a:pt x="9564" y="7992"/>
                  </a:cubicBezTo>
                  <a:cubicBezTo>
                    <a:pt x="9665" y="7969"/>
                    <a:pt x="9762" y="7929"/>
                    <a:pt x="9858" y="7929"/>
                  </a:cubicBezTo>
                  <a:cubicBezTo>
                    <a:pt x="9915" y="7929"/>
                    <a:pt x="9971" y="7943"/>
                    <a:pt x="10028" y="7983"/>
                  </a:cubicBezTo>
                  <a:cubicBezTo>
                    <a:pt x="10065" y="8130"/>
                    <a:pt x="10235" y="8219"/>
                    <a:pt x="10338" y="8219"/>
                  </a:cubicBezTo>
                  <a:cubicBezTo>
                    <a:pt x="10429" y="8219"/>
                    <a:pt x="10468" y="8150"/>
                    <a:pt x="10322" y="7992"/>
                  </a:cubicBezTo>
                  <a:cubicBezTo>
                    <a:pt x="10259" y="7786"/>
                    <a:pt x="10259" y="7394"/>
                    <a:pt x="10010" y="7323"/>
                  </a:cubicBezTo>
                  <a:cubicBezTo>
                    <a:pt x="9822" y="7091"/>
                    <a:pt x="9760" y="6769"/>
                    <a:pt x="9590" y="6511"/>
                  </a:cubicBezTo>
                  <a:cubicBezTo>
                    <a:pt x="9314" y="5895"/>
                    <a:pt x="9769" y="6306"/>
                    <a:pt x="9564" y="5868"/>
                  </a:cubicBezTo>
                  <a:cubicBezTo>
                    <a:pt x="9533" y="5725"/>
                    <a:pt x="9540" y="5671"/>
                    <a:pt x="9561" y="5671"/>
                  </a:cubicBezTo>
                  <a:cubicBezTo>
                    <a:pt x="9609" y="5671"/>
                    <a:pt x="9734" y="5943"/>
                    <a:pt x="9697" y="6091"/>
                  </a:cubicBezTo>
                  <a:cubicBezTo>
                    <a:pt x="9607" y="6467"/>
                    <a:pt x="9907" y="6688"/>
                    <a:pt x="10218" y="6688"/>
                  </a:cubicBezTo>
                  <a:cubicBezTo>
                    <a:pt x="10335" y="6688"/>
                    <a:pt x="10454" y="6657"/>
                    <a:pt x="10554" y="6591"/>
                  </a:cubicBezTo>
                  <a:cubicBezTo>
                    <a:pt x="10564" y="6592"/>
                    <a:pt x="10573" y="6592"/>
                    <a:pt x="10582" y="6592"/>
                  </a:cubicBezTo>
                  <a:cubicBezTo>
                    <a:pt x="10844" y="6592"/>
                    <a:pt x="10901" y="6240"/>
                    <a:pt x="10634" y="6154"/>
                  </a:cubicBezTo>
                  <a:cubicBezTo>
                    <a:pt x="10375" y="6118"/>
                    <a:pt x="10848" y="5993"/>
                    <a:pt x="10572" y="5619"/>
                  </a:cubicBezTo>
                  <a:cubicBezTo>
                    <a:pt x="10546" y="5606"/>
                    <a:pt x="10518" y="5601"/>
                    <a:pt x="10489" y="5601"/>
                  </a:cubicBezTo>
                  <a:cubicBezTo>
                    <a:pt x="10378" y="5601"/>
                    <a:pt x="10248" y="5673"/>
                    <a:pt x="10135" y="5673"/>
                  </a:cubicBezTo>
                  <a:cubicBezTo>
                    <a:pt x="10042" y="5673"/>
                    <a:pt x="9961" y="5625"/>
                    <a:pt x="9912" y="5449"/>
                  </a:cubicBezTo>
                  <a:cubicBezTo>
                    <a:pt x="9546" y="5306"/>
                    <a:pt x="9885" y="4735"/>
                    <a:pt x="9439" y="4727"/>
                  </a:cubicBezTo>
                  <a:cubicBezTo>
                    <a:pt x="9403" y="4744"/>
                    <a:pt x="9376" y="4753"/>
                    <a:pt x="9341" y="4771"/>
                  </a:cubicBezTo>
                  <a:cubicBezTo>
                    <a:pt x="9474" y="4495"/>
                    <a:pt x="9064" y="4450"/>
                    <a:pt x="9091" y="4218"/>
                  </a:cubicBezTo>
                  <a:cubicBezTo>
                    <a:pt x="9011" y="4084"/>
                    <a:pt x="8939" y="3924"/>
                    <a:pt x="8761" y="3906"/>
                  </a:cubicBezTo>
                  <a:cubicBezTo>
                    <a:pt x="8573" y="3594"/>
                    <a:pt x="8877" y="3121"/>
                    <a:pt x="8457" y="2978"/>
                  </a:cubicBezTo>
                  <a:cubicBezTo>
                    <a:pt x="8252" y="2800"/>
                    <a:pt x="8074" y="2568"/>
                    <a:pt x="7797" y="2532"/>
                  </a:cubicBezTo>
                  <a:cubicBezTo>
                    <a:pt x="7360" y="2380"/>
                    <a:pt x="7191" y="2113"/>
                    <a:pt x="6682" y="2095"/>
                  </a:cubicBezTo>
                  <a:cubicBezTo>
                    <a:pt x="6049" y="1345"/>
                    <a:pt x="5219" y="685"/>
                    <a:pt x="4229" y="507"/>
                  </a:cubicBezTo>
                  <a:cubicBezTo>
                    <a:pt x="4151" y="445"/>
                    <a:pt x="4064" y="428"/>
                    <a:pt x="3974" y="428"/>
                  </a:cubicBezTo>
                  <a:cubicBezTo>
                    <a:pt x="3862" y="428"/>
                    <a:pt x="3745" y="455"/>
                    <a:pt x="3638" y="455"/>
                  </a:cubicBezTo>
                  <a:cubicBezTo>
                    <a:pt x="3547" y="455"/>
                    <a:pt x="3462" y="435"/>
                    <a:pt x="3390" y="364"/>
                  </a:cubicBezTo>
                  <a:cubicBezTo>
                    <a:pt x="3256" y="118"/>
                    <a:pt x="3174" y="0"/>
                    <a:pt x="307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Calibri"/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" name="Google Shape;34;p12"/>
            <p:cNvSpPr/>
            <p:nvPr/>
          </p:nvSpPr>
          <p:spPr>
            <a:xfrm>
              <a:off x="4181562" y="1153819"/>
              <a:ext cx="35271" cy="65584"/>
            </a:xfrm>
            <a:custGeom>
              <a:rect b="b" l="l" r="r" t="t"/>
              <a:pathLst>
                <a:path extrusionOk="0" h="1627" w="875">
                  <a:moveTo>
                    <a:pt x="613" y="0"/>
                  </a:moveTo>
                  <a:cubicBezTo>
                    <a:pt x="481" y="0"/>
                    <a:pt x="285" y="127"/>
                    <a:pt x="0" y="388"/>
                  </a:cubicBezTo>
                  <a:cubicBezTo>
                    <a:pt x="812" y="789"/>
                    <a:pt x="116" y="736"/>
                    <a:pt x="357" y="1280"/>
                  </a:cubicBezTo>
                  <a:cubicBezTo>
                    <a:pt x="459" y="1530"/>
                    <a:pt x="550" y="1627"/>
                    <a:pt x="625" y="1627"/>
                  </a:cubicBezTo>
                  <a:cubicBezTo>
                    <a:pt x="781" y="1627"/>
                    <a:pt x="875" y="1217"/>
                    <a:pt x="875" y="905"/>
                  </a:cubicBezTo>
                  <a:cubicBezTo>
                    <a:pt x="875" y="311"/>
                    <a:pt x="821" y="0"/>
                    <a:pt x="61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Calibri"/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" name="Google Shape;35;p12"/>
            <p:cNvSpPr/>
            <p:nvPr/>
          </p:nvSpPr>
          <p:spPr>
            <a:xfrm>
              <a:off x="4234287" y="1247055"/>
              <a:ext cx="86546" cy="97711"/>
            </a:xfrm>
            <a:custGeom>
              <a:rect b="b" l="l" r="r" t="t"/>
              <a:pathLst>
                <a:path extrusionOk="0" h="2424" w="2147">
                  <a:moveTo>
                    <a:pt x="968" y="1"/>
                  </a:moveTo>
                  <a:cubicBezTo>
                    <a:pt x="941" y="1"/>
                    <a:pt x="908" y="4"/>
                    <a:pt x="869" y="10"/>
                  </a:cubicBezTo>
                  <a:cubicBezTo>
                    <a:pt x="708" y="82"/>
                    <a:pt x="699" y="269"/>
                    <a:pt x="575" y="367"/>
                  </a:cubicBezTo>
                  <a:cubicBezTo>
                    <a:pt x="513" y="196"/>
                    <a:pt x="401" y="122"/>
                    <a:pt x="295" y="122"/>
                  </a:cubicBezTo>
                  <a:cubicBezTo>
                    <a:pt x="141" y="122"/>
                    <a:pt x="1" y="279"/>
                    <a:pt x="48" y="528"/>
                  </a:cubicBezTo>
                  <a:cubicBezTo>
                    <a:pt x="39" y="947"/>
                    <a:pt x="93" y="1295"/>
                    <a:pt x="459" y="1598"/>
                  </a:cubicBezTo>
                  <a:cubicBezTo>
                    <a:pt x="601" y="1473"/>
                    <a:pt x="378" y="1206"/>
                    <a:pt x="646" y="1135"/>
                  </a:cubicBezTo>
                  <a:cubicBezTo>
                    <a:pt x="836" y="1717"/>
                    <a:pt x="995" y="1832"/>
                    <a:pt x="1111" y="1832"/>
                  </a:cubicBezTo>
                  <a:cubicBezTo>
                    <a:pt x="1186" y="1832"/>
                    <a:pt x="1243" y="1784"/>
                    <a:pt x="1279" y="1784"/>
                  </a:cubicBezTo>
                  <a:cubicBezTo>
                    <a:pt x="1329" y="1784"/>
                    <a:pt x="1338" y="1875"/>
                    <a:pt x="1297" y="2312"/>
                  </a:cubicBezTo>
                  <a:cubicBezTo>
                    <a:pt x="1397" y="2391"/>
                    <a:pt x="1467" y="2424"/>
                    <a:pt x="1516" y="2424"/>
                  </a:cubicBezTo>
                  <a:cubicBezTo>
                    <a:pt x="1731" y="2424"/>
                    <a:pt x="1525" y="1776"/>
                    <a:pt x="1663" y="1616"/>
                  </a:cubicBezTo>
                  <a:lnTo>
                    <a:pt x="1663" y="1616"/>
                  </a:lnTo>
                  <a:cubicBezTo>
                    <a:pt x="1729" y="1692"/>
                    <a:pt x="1791" y="1722"/>
                    <a:pt x="1846" y="1722"/>
                  </a:cubicBezTo>
                  <a:cubicBezTo>
                    <a:pt x="2050" y="1722"/>
                    <a:pt x="2147" y="1293"/>
                    <a:pt x="1922" y="1152"/>
                  </a:cubicBezTo>
                  <a:cubicBezTo>
                    <a:pt x="1690" y="1081"/>
                    <a:pt x="1743" y="840"/>
                    <a:pt x="1645" y="688"/>
                  </a:cubicBezTo>
                  <a:cubicBezTo>
                    <a:pt x="1565" y="787"/>
                    <a:pt x="1360" y="706"/>
                    <a:pt x="1342" y="903"/>
                  </a:cubicBezTo>
                  <a:cubicBezTo>
                    <a:pt x="1344" y="940"/>
                    <a:pt x="1326" y="956"/>
                    <a:pt x="1303" y="956"/>
                  </a:cubicBezTo>
                  <a:cubicBezTo>
                    <a:pt x="1242" y="956"/>
                    <a:pt x="1144" y="853"/>
                    <a:pt x="1253" y="751"/>
                  </a:cubicBezTo>
                  <a:lnTo>
                    <a:pt x="1253" y="751"/>
                  </a:lnTo>
                  <a:cubicBezTo>
                    <a:pt x="1273" y="763"/>
                    <a:pt x="1293" y="769"/>
                    <a:pt x="1313" y="769"/>
                  </a:cubicBezTo>
                  <a:cubicBezTo>
                    <a:pt x="1453" y="769"/>
                    <a:pt x="1576" y="500"/>
                    <a:pt x="1467" y="430"/>
                  </a:cubicBezTo>
                  <a:lnTo>
                    <a:pt x="1467" y="430"/>
                  </a:lnTo>
                  <a:cubicBezTo>
                    <a:pt x="1389" y="437"/>
                    <a:pt x="1328" y="511"/>
                    <a:pt x="1249" y="511"/>
                  </a:cubicBezTo>
                  <a:cubicBezTo>
                    <a:pt x="1228" y="511"/>
                    <a:pt x="1206" y="505"/>
                    <a:pt x="1181" y="492"/>
                  </a:cubicBezTo>
                  <a:cubicBezTo>
                    <a:pt x="1028" y="290"/>
                    <a:pt x="1233" y="1"/>
                    <a:pt x="96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Calibri"/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" name="Google Shape;36;p12"/>
            <p:cNvSpPr/>
            <p:nvPr/>
          </p:nvSpPr>
          <p:spPr>
            <a:xfrm>
              <a:off x="4307045" y="1324047"/>
              <a:ext cx="10843" cy="12980"/>
            </a:xfrm>
            <a:custGeom>
              <a:rect b="b" l="l" r="r" t="t"/>
              <a:pathLst>
                <a:path extrusionOk="0" h="322" w="269">
                  <a:moveTo>
                    <a:pt x="126" y="1"/>
                  </a:moveTo>
                  <a:cubicBezTo>
                    <a:pt x="54" y="72"/>
                    <a:pt x="1" y="215"/>
                    <a:pt x="63" y="322"/>
                  </a:cubicBezTo>
                  <a:cubicBezTo>
                    <a:pt x="72" y="241"/>
                    <a:pt x="268" y="1"/>
                    <a:pt x="12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Calibri"/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" name="Google Shape;37;p12"/>
            <p:cNvSpPr/>
            <p:nvPr/>
          </p:nvSpPr>
          <p:spPr>
            <a:xfrm>
              <a:off x="4162133" y="1288010"/>
              <a:ext cx="42729" cy="17212"/>
            </a:xfrm>
            <a:custGeom>
              <a:rect b="b" l="l" r="r" t="t"/>
              <a:pathLst>
                <a:path extrusionOk="0" h="427" w="1060">
                  <a:moveTo>
                    <a:pt x="254" y="0"/>
                  </a:moveTo>
                  <a:cubicBezTo>
                    <a:pt x="123" y="0"/>
                    <a:pt x="286" y="291"/>
                    <a:pt x="48" y="291"/>
                  </a:cubicBezTo>
                  <a:cubicBezTo>
                    <a:pt x="34" y="291"/>
                    <a:pt x="18" y="290"/>
                    <a:pt x="1" y="288"/>
                  </a:cubicBezTo>
                  <a:lnTo>
                    <a:pt x="1" y="288"/>
                  </a:lnTo>
                  <a:cubicBezTo>
                    <a:pt x="26" y="397"/>
                    <a:pt x="88" y="415"/>
                    <a:pt x="156" y="415"/>
                  </a:cubicBezTo>
                  <a:cubicBezTo>
                    <a:pt x="192" y="415"/>
                    <a:pt x="230" y="410"/>
                    <a:pt x="265" y="410"/>
                  </a:cubicBezTo>
                  <a:cubicBezTo>
                    <a:pt x="278" y="410"/>
                    <a:pt x="291" y="411"/>
                    <a:pt x="304" y="413"/>
                  </a:cubicBezTo>
                  <a:cubicBezTo>
                    <a:pt x="321" y="423"/>
                    <a:pt x="338" y="427"/>
                    <a:pt x="353" y="427"/>
                  </a:cubicBezTo>
                  <a:cubicBezTo>
                    <a:pt x="408" y="427"/>
                    <a:pt x="445" y="371"/>
                    <a:pt x="438" y="315"/>
                  </a:cubicBezTo>
                  <a:cubicBezTo>
                    <a:pt x="480" y="294"/>
                    <a:pt x="522" y="287"/>
                    <a:pt x="564" y="287"/>
                  </a:cubicBezTo>
                  <a:cubicBezTo>
                    <a:pt x="627" y="287"/>
                    <a:pt x="691" y="302"/>
                    <a:pt x="754" y="302"/>
                  </a:cubicBezTo>
                  <a:cubicBezTo>
                    <a:pt x="807" y="302"/>
                    <a:pt x="859" y="292"/>
                    <a:pt x="910" y="252"/>
                  </a:cubicBezTo>
                  <a:cubicBezTo>
                    <a:pt x="1060" y="128"/>
                    <a:pt x="552" y="19"/>
                    <a:pt x="366" y="19"/>
                  </a:cubicBezTo>
                  <a:cubicBezTo>
                    <a:pt x="352" y="19"/>
                    <a:pt x="340" y="19"/>
                    <a:pt x="331" y="20"/>
                  </a:cubicBezTo>
                  <a:cubicBezTo>
                    <a:pt x="297" y="6"/>
                    <a:pt x="272" y="0"/>
                    <a:pt x="25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Calibri"/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" name="Google Shape;38;p12"/>
            <p:cNvSpPr/>
            <p:nvPr/>
          </p:nvSpPr>
          <p:spPr>
            <a:xfrm>
              <a:off x="4114325" y="1288534"/>
              <a:ext cx="9352" cy="8586"/>
            </a:xfrm>
            <a:custGeom>
              <a:rect b="b" l="l" r="r" t="t"/>
              <a:pathLst>
                <a:path extrusionOk="0" h="213" w="232">
                  <a:moveTo>
                    <a:pt x="122" y="0"/>
                  </a:moveTo>
                  <a:cubicBezTo>
                    <a:pt x="47" y="0"/>
                    <a:pt x="1" y="108"/>
                    <a:pt x="80" y="213"/>
                  </a:cubicBezTo>
                  <a:cubicBezTo>
                    <a:pt x="161" y="204"/>
                    <a:pt x="205" y="150"/>
                    <a:pt x="232" y="79"/>
                  </a:cubicBezTo>
                  <a:cubicBezTo>
                    <a:pt x="196" y="23"/>
                    <a:pt x="156" y="0"/>
                    <a:pt x="12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Calibri"/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" name="Google Shape;39;p12"/>
            <p:cNvSpPr/>
            <p:nvPr/>
          </p:nvSpPr>
          <p:spPr>
            <a:xfrm>
              <a:off x="4109085" y="1320459"/>
              <a:ext cx="30071" cy="11448"/>
            </a:xfrm>
            <a:custGeom>
              <a:rect b="b" l="l" r="r" t="t"/>
              <a:pathLst>
                <a:path extrusionOk="0" h="284" w="746">
                  <a:moveTo>
                    <a:pt x="301" y="0"/>
                  </a:moveTo>
                  <a:cubicBezTo>
                    <a:pt x="204" y="0"/>
                    <a:pt x="109" y="44"/>
                    <a:pt x="14" y="170"/>
                  </a:cubicBezTo>
                  <a:cubicBezTo>
                    <a:pt x="1" y="255"/>
                    <a:pt x="78" y="284"/>
                    <a:pt x="187" y="284"/>
                  </a:cubicBezTo>
                  <a:cubicBezTo>
                    <a:pt x="376" y="284"/>
                    <a:pt x="661" y="198"/>
                    <a:pt x="746" y="170"/>
                  </a:cubicBezTo>
                  <a:cubicBezTo>
                    <a:pt x="599" y="105"/>
                    <a:pt x="450" y="0"/>
                    <a:pt x="30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Calibri"/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" name="Google Shape;40;p12"/>
            <p:cNvSpPr/>
            <p:nvPr/>
          </p:nvSpPr>
          <p:spPr>
            <a:xfrm>
              <a:off x="4163221" y="1166194"/>
              <a:ext cx="12980" cy="9876"/>
            </a:xfrm>
            <a:custGeom>
              <a:rect b="b" l="l" r="r" t="t"/>
              <a:pathLst>
                <a:path extrusionOk="0" h="245" w="322">
                  <a:moveTo>
                    <a:pt x="88" y="0"/>
                  </a:moveTo>
                  <a:cubicBezTo>
                    <a:pt x="60" y="0"/>
                    <a:pt x="31" y="23"/>
                    <a:pt x="0" y="90"/>
                  </a:cubicBezTo>
                  <a:cubicBezTo>
                    <a:pt x="31" y="172"/>
                    <a:pt x="156" y="245"/>
                    <a:pt x="233" y="245"/>
                  </a:cubicBezTo>
                  <a:cubicBezTo>
                    <a:pt x="290" y="245"/>
                    <a:pt x="321" y="205"/>
                    <a:pt x="268" y="98"/>
                  </a:cubicBezTo>
                  <a:lnTo>
                    <a:pt x="268" y="98"/>
                  </a:lnTo>
                  <a:cubicBezTo>
                    <a:pt x="265" y="99"/>
                    <a:pt x="261" y="99"/>
                    <a:pt x="258" y="99"/>
                  </a:cubicBezTo>
                  <a:cubicBezTo>
                    <a:pt x="200" y="99"/>
                    <a:pt x="146" y="0"/>
                    <a:pt x="8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Calibri"/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" name="Google Shape;41;p12"/>
            <p:cNvSpPr/>
            <p:nvPr/>
          </p:nvSpPr>
          <p:spPr>
            <a:xfrm>
              <a:off x="4091107" y="1197555"/>
              <a:ext cx="15076" cy="12859"/>
            </a:xfrm>
            <a:custGeom>
              <a:rect b="b" l="l" r="r" t="t"/>
              <a:pathLst>
                <a:path extrusionOk="0" h="319" w="374">
                  <a:moveTo>
                    <a:pt x="207" y="0"/>
                  </a:moveTo>
                  <a:cubicBezTo>
                    <a:pt x="166" y="0"/>
                    <a:pt x="127" y="16"/>
                    <a:pt x="103" y="52"/>
                  </a:cubicBezTo>
                  <a:cubicBezTo>
                    <a:pt x="1" y="203"/>
                    <a:pt x="124" y="319"/>
                    <a:pt x="233" y="319"/>
                  </a:cubicBezTo>
                  <a:cubicBezTo>
                    <a:pt x="304" y="319"/>
                    <a:pt x="369" y="270"/>
                    <a:pt x="362" y="150"/>
                  </a:cubicBezTo>
                  <a:cubicBezTo>
                    <a:pt x="374" y="61"/>
                    <a:pt x="287" y="0"/>
                    <a:pt x="20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Calibri"/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" name="Google Shape;42;p12"/>
            <p:cNvSpPr/>
            <p:nvPr/>
          </p:nvSpPr>
          <p:spPr>
            <a:xfrm>
              <a:off x="4128676" y="1267250"/>
              <a:ext cx="11972" cy="11771"/>
            </a:xfrm>
            <a:custGeom>
              <a:rect b="b" l="l" r="r" t="t"/>
              <a:pathLst>
                <a:path extrusionOk="0" h="292" w="297">
                  <a:moveTo>
                    <a:pt x="197" y="0"/>
                  </a:moveTo>
                  <a:lnTo>
                    <a:pt x="197" y="0"/>
                  </a:lnTo>
                  <a:cubicBezTo>
                    <a:pt x="45" y="27"/>
                    <a:pt x="54" y="179"/>
                    <a:pt x="1" y="277"/>
                  </a:cubicBezTo>
                  <a:cubicBezTo>
                    <a:pt x="18" y="287"/>
                    <a:pt x="37" y="291"/>
                    <a:pt x="56" y="291"/>
                  </a:cubicBezTo>
                  <a:cubicBezTo>
                    <a:pt x="173" y="291"/>
                    <a:pt x="297" y="123"/>
                    <a:pt x="19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Calibri"/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" name="Google Shape;43;p12"/>
            <p:cNvSpPr/>
            <p:nvPr/>
          </p:nvSpPr>
          <p:spPr>
            <a:xfrm>
              <a:off x="4080989" y="1268701"/>
              <a:ext cx="14310" cy="9795"/>
            </a:xfrm>
            <a:custGeom>
              <a:rect b="b" l="l" r="r" t="t"/>
              <a:pathLst>
                <a:path extrusionOk="0" h="243" w="355">
                  <a:moveTo>
                    <a:pt x="161" y="1"/>
                  </a:moveTo>
                  <a:cubicBezTo>
                    <a:pt x="139" y="1"/>
                    <a:pt x="112" y="8"/>
                    <a:pt x="78" y="27"/>
                  </a:cubicBezTo>
                  <a:cubicBezTo>
                    <a:pt x="1" y="159"/>
                    <a:pt x="132" y="243"/>
                    <a:pt x="257" y="243"/>
                  </a:cubicBezTo>
                  <a:cubicBezTo>
                    <a:pt x="291" y="243"/>
                    <a:pt x="325" y="236"/>
                    <a:pt x="354" y="223"/>
                  </a:cubicBezTo>
                  <a:cubicBezTo>
                    <a:pt x="243" y="186"/>
                    <a:pt x="267" y="1"/>
                    <a:pt x="16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Calibri"/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4" name="Google Shape;44;p12"/>
          <p:cNvSpPr/>
          <p:nvPr/>
        </p:nvSpPr>
        <p:spPr>
          <a:xfrm>
            <a:off x="-450777" y="4154335"/>
            <a:ext cx="1341704" cy="1813224"/>
          </a:xfrm>
          <a:custGeom>
            <a:rect b="b" l="l" r="r" t="t"/>
            <a:pathLst>
              <a:path extrusionOk="0" h="20135" w="14899">
                <a:moveTo>
                  <a:pt x="14827" y="7360"/>
                </a:moveTo>
                <a:cubicBezTo>
                  <a:pt x="14800" y="7717"/>
                  <a:pt x="14568" y="8154"/>
                  <a:pt x="14194" y="8234"/>
                </a:cubicBezTo>
                <a:cubicBezTo>
                  <a:pt x="14015" y="8279"/>
                  <a:pt x="14024" y="8118"/>
                  <a:pt x="13988" y="8127"/>
                </a:cubicBezTo>
                <a:cubicBezTo>
                  <a:pt x="13747" y="8136"/>
                  <a:pt x="14095" y="8288"/>
                  <a:pt x="13953" y="8314"/>
                </a:cubicBezTo>
                <a:cubicBezTo>
                  <a:pt x="13837" y="8341"/>
                  <a:pt x="13721" y="8341"/>
                  <a:pt x="13596" y="8297"/>
                </a:cubicBezTo>
                <a:cubicBezTo>
                  <a:pt x="13212" y="8172"/>
                  <a:pt x="12855" y="8002"/>
                  <a:pt x="12525" y="7770"/>
                </a:cubicBezTo>
                <a:cubicBezTo>
                  <a:pt x="12481" y="7744"/>
                  <a:pt x="12427" y="7717"/>
                  <a:pt x="12383" y="7690"/>
                </a:cubicBezTo>
                <a:cubicBezTo>
                  <a:pt x="12374" y="8448"/>
                  <a:pt x="12391" y="9198"/>
                  <a:pt x="12302" y="9947"/>
                </a:cubicBezTo>
                <a:cubicBezTo>
                  <a:pt x="12249" y="10402"/>
                  <a:pt x="12124" y="10821"/>
                  <a:pt x="11937" y="11232"/>
                </a:cubicBezTo>
                <a:cubicBezTo>
                  <a:pt x="11749" y="11624"/>
                  <a:pt x="11134" y="11874"/>
                  <a:pt x="10554" y="11535"/>
                </a:cubicBezTo>
                <a:cubicBezTo>
                  <a:pt x="9974" y="11205"/>
                  <a:pt x="9510" y="10759"/>
                  <a:pt x="9126" y="10215"/>
                </a:cubicBezTo>
                <a:cubicBezTo>
                  <a:pt x="9198" y="10705"/>
                  <a:pt x="9162" y="11196"/>
                  <a:pt x="9340" y="11678"/>
                </a:cubicBezTo>
                <a:cubicBezTo>
                  <a:pt x="9403" y="11847"/>
                  <a:pt x="9296" y="12124"/>
                  <a:pt x="9349" y="12329"/>
                </a:cubicBezTo>
                <a:cubicBezTo>
                  <a:pt x="9448" y="12713"/>
                  <a:pt x="9394" y="13105"/>
                  <a:pt x="9403" y="13489"/>
                </a:cubicBezTo>
                <a:cubicBezTo>
                  <a:pt x="9403" y="13988"/>
                  <a:pt x="9358" y="14488"/>
                  <a:pt x="8975" y="14880"/>
                </a:cubicBezTo>
                <a:cubicBezTo>
                  <a:pt x="8609" y="15273"/>
                  <a:pt x="7886" y="15344"/>
                  <a:pt x="7476" y="15077"/>
                </a:cubicBezTo>
                <a:cubicBezTo>
                  <a:pt x="6941" y="14738"/>
                  <a:pt x="6521" y="14309"/>
                  <a:pt x="6209" y="13756"/>
                </a:cubicBezTo>
                <a:cubicBezTo>
                  <a:pt x="6129" y="13614"/>
                  <a:pt x="6031" y="13462"/>
                  <a:pt x="5888" y="13355"/>
                </a:cubicBezTo>
                <a:cubicBezTo>
                  <a:pt x="5879" y="13337"/>
                  <a:pt x="5879" y="13319"/>
                  <a:pt x="5879" y="13301"/>
                </a:cubicBezTo>
                <a:cubicBezTo>
                  <a:pt x="5826" y="13337"/>
                  <a:pt x="5843" y="13399"/>
                  <a:pt x="5826" y="13444"/>
                </a:cubicBezTo>
                <a:cubicBezTo>
                  <a:pt x="5897" y="13890"/>
                  <a:pt x="5995" y="14327"/>
                  <a:pt x="6031" y="14773"/>
                </a:cubicBezTo>
                <a:cubicBezTo>
                  <a:pt x="6075" y="15344"/>
                  <a:pt x="6120" y="15906"/>
                  <a:pt x="6200" y="16468"/>
                </a:cubicBezTo>
                <a:cubicBezTo>
                  <a:pt x="6245" y="16789"/>
                  <a:pt x="6218" y="17120"/>
                  <a:pt x="6227" y="17441"/>
                </a:cubicBezTo>
                <a:cubicBezTo>
                  <a:pt x="6245" y="17887"/>
                  <a:pt x="6272" y="18351"/>
                  <a:pt x="6129" y="18797"/>
                </a:cubicBezTo>
                <a:cubicBezTo>
                  <a:pt x="6066" y="18993"/>
                  <a:pt x="6058" y="19198"/>
                  <a:pt x="6031" y="19403"/>
                </a:cubicBezTo>
                <a:cubicBezTo>
                  <a:pt x="6040" y="19510"/>
                  <a:pt x="5879" y="19493"/>
                  <a:pt x="5897" y="19591"/>
                </a:cubicBezTo>
                <a:cubicBezTo>
                  <a:pt x="5745" y="19778"/>
                  <a:pt x="5665" y="20081"/>
                  <a:pt x="5335" y="20001"/>
                </a:cubicBezTo>
                <a:cubicBezTo>
                  <a:pt x="5165" y="19956"/>
                  <a:pt x="5032" y="20135"/>
                  <a:pt x="4898" y="20072"/>
                </a:cubicBezTo>
                <a:cubicBezTo>
                  <a:pt x="4496" y="19903"/>
                  <a:pt x="4032" y="19832"/>
                  <a:pt x="3774" y="19430"/>
                </a:cubicBezTo>
                <a:cubicBezTo>
                  <a:pt x="3702" y="19323"/>
                  <a:pt x="3470" y="19421"/>
                  <a:pt x="3524" y="19207"/>
                </a:cubicBezTo>
                <a:cubicBezTo>
                  <a:pt x="3319" y="19145"/>
                  <a:pt x="3194" y="19011"/>
                  <a:pt x="3140" y="18806"/>
                </a:cubicBezTo>
                <a:cubicBezTo>
                  <a:pt x="2846" y="18458"/>
                  <a:pt x="2569" y="18092"/>
                  <a:pt x="2382" y="17682"/>
                </a:cubicBezTo>
                <a:cubicBezTo>
                  <a:pt x="2114" y="17111"/>
                  <a:pt x="1784" y="16584"/>
                  <a:pt x="1579" y="15995"/>
                </a:cubicBezTo>
                <a:cubicBezTo>
                  <a:pt x="1428" y="15558"/>
                  <a:pt x="1222" y="15148"/>
                  <a:pt x="1106" y="14702"/>
                </a:cubicBezTo>
                <a:cubicBezTo>
                  <a:pt x="1071" y="14541"/>
                  <a:pt x="910" y="14434"/>
                  <a:pt x="928" y="14247"/>
                </a:cubicBezTo>
                <a:cubicBezTo>
                  <a:pt x="865" y="14176"/>
                  <a:pt x="812" y="14104"/>
                  <a:pt x="865" y="14006"/>
                </a:cubicBezTo>
                <a:cubicBezTo>
                  <a:pt x="634" y="13542"/>
                  <a:pt x="562" y="13016"/>
                  <a:pt x="330" y="12552"/>
                </a:cubicBezTo>
                <a:cubicBezTo>
                  <a:pt x="295" y="12481"/>
                  <a:pt x="330" y="12400"/>
                  <a:pt x="357" y="12320"/>
                </a:cubicBezTo>
                <a:cubicBezTo>
                  <a:pt x="357" y="12320"/>
                  <a:pt x="348" y="12311"/>
                  <a:pt x="339" y="12311"/>
                </a:cubicBezTo>
                <a:cubicBezTo>
                  <a:pt x="330" y="12311"/>
                  <a:pt x="321" y="12311"/>
                  <a:pt x="312" y="12311"/>
                </a:cubicBezTo>
                <a:cubicBezTo>
                  <a:pt x="241" y="12284"/>
                  <a:pt x="250" y="12213"/>
                  <a:pt x="250" y="12159"/>
                </a:cubicBezTo>
                <a:cubicBezTo>
                  <a:pt x="214" y="11829"/>
                  <a:pt x="0" y="11535"/>
                  <a:pt x="45" y="11187"/>
                </a:cubicBezTo>
                <a:cubicBezTo>
                  <a:pt x="45" y="11080"/>
                  <a:pt x="45" y="10946"/>
                  <a:pt x="196" y="10955"/>
                </a:cubicBezTo>
                <a:cubicBezTo>
                  <a:pt x="384" y="10964"/>
                  <a:pt x="366" y="11134"/>
                  <a:pt x="393" y="11267"/>
                </a:cubicBezTo>
                <a:cubicBezTo>
                  <a:pt x="660" y="11927"/>
                  <a:pt x="865" y="12623"/>
                  <a:pt x="1115" y="13292"/>
                </a:cubicBezTo>
                <a:cubicBezTo>
                  <a:pt x="1196" y="13524"/>
                  <a:pt x="1401" y="13738"/>
                  <a:pt x="1347" y="14042"/>
                </a:cubicBezTo>
                <a:cubicBezTo>
                  <a:pt x="1329" y="14149"/>
                  <a:pt x="1535" y="14283"/>
                  <a:pt x="1561" y="14452"/>
                </a:cubicBezTo>
                <a:cubicBezTo>
                  <a:pt x="1659" y="14416"/>
                  <a:pt x="1651" y="14515"/>
                  <a:pt x="1651" y="14541"/>
                </a:cubicBezTo>
                <a:cubicBezTo>
                  <a:pt x="1633" y="14961"/>
                  <a:pt x="2025" y="15264"/>
                  <a:pt x="1954" y="15683"/>
                </a:cubicBezTo>
                <a:cubicBezTo>
                  <a:pt x="2186" y="15799"/>
                  <a:pt x="2123" y="16076"/>
                  <a:pt x="2266" y="16236"/>
                </a:cubicBezTo>
                <a:cubicBezTo>
                  <a:pt x="2329" y="16308"/>
                  <a:pt x="2391" y="16397"/>
                  <a:pt x="2364" y="16504"/>
                </a:cubicBezTo>
                <a:cubicBezTo>
                  <a:pt x="2614" y="16798"/>
                  <a:pt x="2748" y="17146"/>
                  <a:pt x="2926" y="17485"/>
                </a:cubicBezTo>
                <a:cubicBezTo>
                  <a:pt x="2989" y="17557"/>
                  <a:pt x="3096" y="17610"/>
                  <a:pt x="2989" y="17726"/>
                </a:cubicBezTo>
                <a:cubicBezTo>
                  <a:pt x="3167" y="17806"/>
                  <a:pt x="3194" y="18029"/>
                  <a:pt x="3363" y="18119"/>
                </a:cubicBezTo>
                <a:cubicBezTo>
                  <a:pt x="3363" y="18137"/>
                  <a:pt x="3363" y="18128"/>
                  <a:pt x="3363" y="18128"/>
                </a:cubicBezTo>
                <a:cubicBezTo>
                  <a:pt x="3363" y="18128"/>
                  <a:pt x="3363" y="18119"/>
                  <a:pt x="3363" y="18119"/>
                </a:cubicBezTo>
                <a:cubicBezTo>
                  <a:pt x="3408" y="18154"/>
                  <a:pt x="3470" y="18199"/>
                  <a:pt x="3453" y="18279"/>
                </a:cubicBezTo>
                <a:cubicBezTo>
                  <a:pt x="3426" y="18252"/>
                  <a:pt x="3408" y="18261"/>
                  <a:pt x="3381" y="18270"/>
                </a:cubicBezTo>
                <a:cubicBezTo>
                  <a:pt x="3390" y="18279"/>
                  <a:pt x="3417" y="18279"/>
                  <a:pt x="3453" y="18279"/>
                </a:cubicBezTo>
                <a:cubicBezTo>
                  <a:pt x="3506" y="18627"/>
                  <a:pt x="3827" y="18788"/>
                  <a:pt x="4059" y="18975"/>
                </a:cubicBezTo>
                <a:cubicBezTo>
                  <a:pt x="4264" y="19145"/>
                  <a:pt x="4487" y="19332"/>
                  <a:pt x="4764" y="19448"/>
                </a:cubicBezTo>
                <a:cubicBezTo>
                  <a:pt x="5139" y="19600"/>
                  <a:pt x="5371" y="19493"/>
                  <a:pt x="5451" y="19100"/>
                </a:cubicBezTo>
                <a:cubicBezTo>
                  <a:pt x="5558" y="18583"/>
                  <a:pt x="5611" y="18056"/>
                  <a:pt x="5611" y="17539"/>
                </a:cubicBezTo>
                <a:cubicBezTo>
                  <a:pt x="5620" y="17182"/>
                  <a:pt x="5567" y="16798"/>
                  <a:pt x="5567" y="16442"/>
                </a:cubicBezTo>
                <a:cubicBezTo>
                  <a:pt x="5576" y="15772"/>
                  <a:pt x="5442" y="15121"/>
                  <a:pt x="5406" y="14452"/>
                </a:cubicBezTo>
                <a:cubicBezTo>
                  <a:pt x="5380" y="14033"/>
                  <a:pt x="5237" y="13622"/>
                  <a:pt x="5219" y="13194"/>
                </a:cubicBezTo>
                <a:cubicBezTo>
                  <a:pt x="5219" y="13096"/>
                  <a:pt x="5157" y="12989"/>
                  <a:pt x="5281" y="12918"/>
                </a:cubicBezTo>
                <a:cubicBezTo>
                  <a:pt x="5317" y="12891"/>
                  <a:pt x="5380" y="12766"/>
                  <a:pt x="5219" y="12802"/>
                </a:cubicBezTo>
                <a:cubicBezTo>
                  <a:pt x="5121" y="12829"/>
                  <a:pt x="5139" y="12757"/>
                  <a:pt x="5130" y="12704"/>
                </a:cubicBezTo>
                <a:cubicBezTo>
                  <a:pt x="5112" y="12588"/>
                  <a:pt x="5103" y="12472"/>
                  <a:pt x="5085" y="12356"/>
                </a:cubicBezTo>
                <a:cubicBezTo>
                  <a:pt x="5085" y="12266"/>
                  <a:pt x="5049" y="12186"/>
                  <a:pt x="5041" y="12106"/>
                </a:cubicBezTo>
                <a:cubicBezTo>
                  <a:pt x="4933" y="11312"/>
                  <a:pt x="4514" y="10625"/>
                  <a:pt x="4282" y="9876"/>
                </a:cubicBezTo>
                <a:cubicBezTo>
                  <a:pt x="4220" y="9795"/>
                  <a:pt x="4148" y="9724"/>
                  <a:pt x="4113" y="9626"/>
                </a:cubicBezTo>
                <a:cubicBezTo>
                  <a:pt x="4041" y="9412"/>
                  <a:pt x="3979" y="9198"/>
                  <a:pt x="3863" y="9001"/>
                </a:cubicBezTo>
                <a:cubicBezTo>
                  <a:pt x="3845" y="8921"/>
                  <a:pt x="3818" y="8832"/>
                  <a:pt x="3818" y="8743"/>
                </a:cubicBezTo>
                <a:cubicBezTo>
                  <a:pt x="3818" y="8725"/>
                  <a:pt x="3818" y="8707"/>
                  <a:pt x="3827" y="8689"/>
                </a:cubicBezTo>
                <a:cubicBezTo>
                  <a:pt x="3836" y="8653"/>
                  <a:pt x="3916" y="8573"/>
                  <a:pt x="3783" y="8600"/>
                </a:cubicBezTo>
                <a:cubicBezTo>
                  <a:pt x="3693" y="8439"/>
                  <a:pt x="3649" y="8270"/>
                  <a:pt x="3649" y="8091"/>
                </a:cubicBezTo>
                <a:cubicBezTo>
                  <a:pt x="3658" y="8029"/>
                  <a:pt x="3765" y="7958"/>
                  <a:pt x="3640" y="7904"/>
                </a:cubicBezTo>
                <a:cubicBezTo>
                  <a:pt x="3524" y="7619"/>
                  <a:pt x="3551" y="7351"/>
                  <a:pt x="3747" y="7110"/>
                </a:cubicBezTo>
                <a:cubicBezTo>
                  <a:pt x="3774" y="7083"/>
                  <a:pt x="3809" y="7057"/>
                  <a:pt x="3845" y="7048"/>
                </a:cubicBezTo>
                <a:cubicBezTo>
                  <a:pt x="3934" y="7048"/>
                  <a:pt x="4006" y="7074"/>
                  <a:pt x="4086" y="7101"/>
                </a:cubicBezTo>
                <a:cubicBezTo>
                  <a:pt x="4140" y="7137"/>
                  <a:pt x="4193" y="7173"/>
                  <a:pt x="4247" y="7208"/>
                </a:cubicBezTo>
                <a:cubicBezTo>
                  <a:pt x="4371" y="7422"/>
                  <a:pt x="4586" y="7583"/>
                  <a:pt x="4594" y="7851"/>
                </a:cubicBezTo>
                <a:cubicBezTo>
                  <a:pt x="4550" y="7958"/>
                  <a:pt x="4612" y="8029"/>
                  <a:pt x="4675" y="8109"/>
                </a:cubicBezTo>
                <a:cubicBezTo>
                  <a:pt x="4826" y="8538"/>
                  <a:pt x="4996" y="8966"/>
                  <a:pt x="5094" y="9412"/>
                </a:cubicBezTo>
                <a:cubicBezTo>
                  <a:pt x="5112" y="9492"/>
                  <a:pt x="5130" y="9572"/>
                  <a:pt x="5139" y="9653"/>
                </a:cubicBezTo>
                <a:cubicBezTo>
                  <a:pt x="5308" y="10188"/>
                  <a:pt x="5371" y="10750"/>
                  <a:pt x="5576" y="11276"/>
                </a:cubicBezTo>
                <a:cubicBezTo>
                  <a:pt x="5790" y="11838"/>
                  <a:pt x="6093" y="12365"/>
                  <a:pt x="6388" y="12873"/>
                </a:cubicBezTo>
                <a:cubicBezTo>
                  <a:pt x="6628" y="13301"/>
                  <a:pt x="6932" y="13712"/>
                  <a:pt x="7271" y="14086"/>
                </a:cubicBezTo>
                <a:cubicBezTo>
                  <a:pt x="7485" y="14318"/>
                  <a:pt x="7726" y="14461"/>
                  <a:pt x="8020" y="14541"/>
                </a:cubicBezTo>
                <a:cubicBezTo>
                  <a:pt x="8243" y="14604"/>
                  <a:pt x="8395" y="14506"/>
                  <a:pt x="8502" y="14300"/>
                </a:cubicBezTo>
                <a:cubicBezTo>
                  <a:pt x="8796" y="13721"/>
                  <a:pt x="8671" y="13114"/>
                  <a:pt x="8654" y="12516"/>
                </a:cubicBezTo>
                <a:cubicBezTo>
                  <a:pt x="8645" y="12266"/>
                  <a:pt x="8662" y="12008"/>
                  <a:pt x="8600" y="11758"/>
                </a:cubicBezTo>
                <a:cubicBezTo>
                  <a:pt x="8609" y="11678"/>
                  <a:pt x="8591" y="11597"/>
                  <a:pt x="8547" y="11526"/>
                </a:cubicBezTo>
                <a:cubicBezTo>
                  <a:pt x="8395" y="11107"/>
                  <a:pt x="8439" y="10661"/>
                  <a:pt x="8413" y="10233"/>
                </a:cubicBezTo>
                <a:cubicBezTo>
                  <a:pt x="8404" y="10134"/>
                  <a:pt x="8386" y="10054"/>
                  <a:pt x="8368" y="9965"/>
                </a:cubicBezTo>
                <a:cubicBezTo>
                  <a:pt x="8368" y="9902"/>
                  <a:pt x="8350" y="9840"/>
                  <a:pt x="8332" y="9786"/>
                </a:cubicBezTo>
                <a:cubicBezTo>
                  <a:pt x="8323" y="9760"/>
                  <a:pt x="8315" y="9733"/>
                  <a:pt x="8315" y="9715"/>
                </a:cubicBezTo>
                <a:cubicBezTo>
                  <a:pt x="8306" y="9590"/>
                  <a:pt x="8306" y="9465"/>
                  <a:pt x="8243" y="9349"/>
                </a:cubicBezTo>
                <a:cubicBezTo>
                  <a:pt x="8190" y="9189"/>
                  <a:pt x="8136" y="9037"/>
                  <a:pt x="8163" y="8859"/>
                </a:cubicBezTo>
                <a:cubicBezTo>
                  <a:pt x="8216" y="8752"/>
                  <a:pt x="8172" y="8645"/>
                  <a:pt x="8118" y="8546"/>
                </a:cubicBezTo>
                <a:cubicBezTo>
                  <a:pt x="8020" y="8216"/>
                  <a:pt x="7949" y="7877"/>
                  <a:pt x="7744" y="7583"/>
                </a:cubicBezTo>
                <a:cubicBezTo>
                  <a:pt x="7717" y="7512"/>
                  <a:pt x="7690" y="7440"/>
                  <a:pt x="7672" y="7369"/>
                </a:cubicBezTo>
                <a:cubicBezTo>
                  <a:pt x="7735" y="7253"/>
                  <a:pt x="7628" y="7182"/>
                  <a:pt x="7610" y="7092"/>
                </a:cubicBezTo>
                <a:cubicBezTo>
                  <a:pt x="7494" y="6637"/>
                  <a:pt x="7306" y="6191"/>
                  <a:pt x="7262" y="5718"/>
                </a:cubicBezTo>
                <a:cubicBezTo>
                  <a:pt x="7146" y="5478"/>
                  <a:pt x="7191" y="5228"/>
                  <a:pt x="7191" y="4987"/>
                </a:cubicBezTo>
                <a:cubicBezTo>
                  <a:pt x="7191" y="4728"/>
                  <a:pt x="7369" y="4630"/>
                  <a:pt x="7583" y="4568"/>
                </a:cubicBezTo>
                <a:cubicBezTo>
                  <a:pt x="7788" y="4505"/>
                  <a:pt x="7904" y="4630"/>
                  <a:pt x="7993" y="4764"/>
                </a:cubicBezTo>
                <a:cubicBezTo>
                  <a:pt x="8163" y="5032"/>
                  <a:pt x="8288" y="5317"/>
                  <a:pt x="8297" y="5629"/>
                </a:cubicBezTo>
                <a:cubicBezTo>
                  <a:pt x="8100" y="5745"/>
                  <a:pt x="8368" y="5718"/>
                  <a:pt x="8341" y="5772"/>
                </a:cubicBezTo>
                <a:cubicBezTo>
                  <a:pt x="8413" y="5888"/>
                  <a:pt x="8431" y="6013"/>
                  <a:pt x="8466" y="6129"/>
                </a:cubicBezTo>
                <a:cubicBezTo>
                  <a:pt x="8475" y="6209"/>
                  <a:pt x="8511" y="6272"/>
                  <a:pt x="8529" y="6352"/>
                </a:cubicBezTo>
                <a:cubicBezTo>
                  <a:pt x="8538" y="6414"/>
                  <a:pt x="8529" y="6477"/>
                  <a:pt x="8511" y="6539"/>
                </a:cubicBezTo>
                <a:cubicBezTo>
                  <a:pt x="8448" y="6700"/>
                  <a:pt x="8600" y="6816"/>
                  <a:pt x="8618" y="6959"/>
                </a:cubicBezTo>
                <a:cubicBezTo>
                  <a:pt x="8787" y="7672"/>
                  <a:pt x="8832" y="8413"/>
                  <a:pt x="9216" y="9073"/>
                </a:cubicBezTo>
                <a:cubicBezTo>
                  <a:pt x="9314" y="9233"/>
                  <a:pt x="9456" y="9376"/>
                  <a:pt x="9465" y="9590"/>
                </a:cubicBezTo>
                <a:cubicBezTo>
                  <a:pt x="9492" y="9635"/>
                  <a:pt x="9528" y="9670"/>
                  <a:pt x="9555" y="9706"/>
                </a:cubicBezTo>
                <a:cubicBezTo>
                  <a:pt x="9831" y="9947"/>
                  <a:pt x="9956" y="10304"/>
                  <a:pt x="10242" y="10536"/>
                </a:cubicBezTo>
                <a:cubicBezTo>
                  <a:pt x="10473" y="10732"/>
                  <a:pt x="10705" y="10937"/>
                  <a:pt x="11018" y="10991"/>
                </a:cubicBezTo>
                <a:cubicBezTo>
                  <a:pt x="11160" y="11018"/>
                  <a:pt x="11259" y="10982"/>
                  <a:pt x="11339" y="10848"/>
                </a:cubicBezTo>
                <a:cubicBezTo>
                  <a:pt x="11473" y="10607"/>
                  <a:pt x="11544" y="10357"/>
                  <a:pt x="11589" y="10090"/>
                </a:cubicBezTo>
                <a:cubicBezTo>
                  <a:pt x="11687" y="9465"/>
                  <a:pt x="11713" y="8841"/>
                  <a:pt x="11696" y="8216"/>
                </a:cubicBezTo>
                <a:cubicBezTo>
                  <a:pt x="11687" y="7904"/>
                  <a:pt x="11696" y="7592"/>
                  <a:pt x="11651" y="7280"/>
                </a:cubicBezTo>
                <a:cubicBezTo>
                  <a:pt x="11598" y="6807"/>
                  <a:pt x="11294" y="6468"/>
                  <a:pt x="11071" y="6075"/>
                </a:cubicBezTo>
                <a:cubicBezTo>
                  <a:pt x="10812" y="5620"/>
                  <a:pt x="10509" y="5192"/>
                  <a:pt x="10366" y="4675"/>
                </a:cubicBezTo>
                <a:cubicBezTo>
                  <a:pt x="10331" y="4505"/>
                  <a:pt x="10277" y="4354"/>
                  <a:pt x="10179" y="4211"/>
                </a:cubicBezTo>
                <a:cubicBezTo>
                  <a:pt x="10143" y="4166"/>
                  <a:pt x="10117" y="4122"/>
                  <a:pt x="10090" y="4077"/>
                </a:cubicBezTo>
                <a:cubicBezTo>
                  <a:pt x="10018" y="3783"/>
                  <a:pt x="9929" y="3497"/>
                  <a:pt x="9840" y="3212"/>
                </a:cubicBezTo>
                <a:cubicBezTo>
                  <a:pt x="9804" y="2873"/>
                  <a:pt x="9742" y="2534"/>
                  <a:pt x="9706" y="2195"/>
                </a:cubicBezTo>
                <a:cubicBezTo>
                  <a:pt x="9653" y="1775"/>
                  <a:pt x="9813" y="1463"/>
                  <a:pt x="10099" y="1187"/>
                </a:cubicBezTo>
                <a:cubicBezTo>
                  <a:pt x="10215" y="1142"/>
                  <a:pt x="10340" y="1124"/>
                  <a:pt x="10465" y="1106"/>
                </a:cubicBezTo>
                <a:cubicBezTo>
                  <a:pt x="10563" y="1106"/>
                  <a:pt x="10652" y="1133"/>
                  <a:pt x="10741" y="1178"/>
                </a:cubicBezTo>
                <a:cubicBezTo>
                  <a:pt x="10937" y="1276"/>
                  <a:pt x="11027" y="1463"/>
                  <a:pt x="11160" y="1615"/>
                </a:cubicBezTo>
                <a:cubicBezTo>
                  <a:pt x="11241" y="1740"/>
                  <a:pt x="11321" y="1865"/>
                  <a:pt x="11357" y="2016"/>
                </a:cubicBezTo>
                <a:cubicBezTo>
                  <a:pt x="11383" y="2114"/>
                  <a:pt x="11419" y="2221"/>
                  <a:pt x="11464" y="2311"/>
                </a:cubicBezTo>
                <a:cubicBezTo>
                  <a:pt x="11517" y="2578"/>
                  <a:pt x="11606" y="2846"/>
                  <a:pt x="11705" y="3105"/>
                </a:cubicBezTo>
                <a:cubicBezTo>
                  <a:pt x="11749" y="3221"/>
                  <a:pt x="11624" y="3337"/>
                  <a:pt x="11740" y="3435"/>
                </a:cubicBezTo>
                <a:cubicBezTo>
                  <a:pt x="11928" y="3560"/>
                  <a:pt x="11892" y="3765"/>
                  <a:pt x="11945" y="3943"/>
                </a:cubicBezTo>
                <a:cubicBezTo>
                  <a:pt x="11972" y="4041"/>
                  <a:pt x="11954" y="4148"/>
                  <a:pt x="11990" y="4247"/>
                </a:cubicBezTo>
                <a:cubicBezTo>
                  <a:pt x="12204" y="4791"/>
                  <a:pt x="12204" y="5379"/>
                  <a:pt x="12276" y="5950"/>
                </a:cubicBezTo>
                <a:cubicBezTo>
                  <a:pt x="12302" y="6138"/>
                  <a:pt x="12320" y="6334"/>
                  <a:pt x="12320" y="6521"/>
                </a:cubicBezTo>
                <a:cubicBezTo>
                  <a:pt x="12329" y="6807"/>
                  <a:pt x="12543" y="6976"/>
                  <a:pt x="12722" y="7155"/>
                </a:cubicBezTo>
                <a:cubicBezTo>
                  <a:pt x="12971" y="7387"/>
                  <a:pt x="13266" y="7565"/>
                  <a:pt x="13587" y="7690"/>
                </a:cubicBezTo>
                <a:cubicBezTo>
                  <a:pt x="13658" y="7726"/>
                  <a:pt x="13703" y="7833"/>
                  <a:pt x="13810" y="7788"/>
                </a:cubicBezTo>
                <a:cubicBezTo>
                  <a:pt x="14194" y="7556"/>
                  <a:pt x="14211" y="7173"/>
                  <a:pt x="14211" y="6798"/>
                </a:cubicBezTo>
                <a:cubicBezTo>
                  <a:pt x="14211" y="6468"/>
                  <a:pt x="14274" y="6129"/>
                  <a:pt x="14140" y="5808"/>
                </a:cubicBezTo>
                <a:cubicBezTo>
                  <a:pt x="14122" y="5763"/>
                  <a:pt x="14158" y="5718"/>
                  <a:pt x="14176" y="5674"/>
                </a:cubicBezTo>
                <a:cubicBezTo>
                  <a:pt x="14194" y="5620"/>
                  <a:pt x="14310" y="5558"/>
                  <a:pt x="14176" y="5504"/>
                </a:cubicBezTo>
                <a:cubicBezTo>
                  <a:pt x="14131" y="5415"/>
                  <a:pt x="14140" y="5326"/>
                  <a:pt x="14131" y="5237"/>
                </a:cubicBezTo>
                <a:cubicBezTo>
                  <a:pt x="14122" y="4630"/>
                  <a:pt x="14006" y="4041"/>
                  <a:pt x="13935" y="3444"/>
                </a:cubicBezTo>
                <a:cubicBezTo>
                  <a:pt x="13926" y="3345"/>
                  <a:pt x="13926" y="3247"/>
                  <a:pt x="13917" y="3140"/>
                </a:cubicBezTo>
                <a:cubicBezTo>
                  <a:pt x="13926" y="3033"/>
                  <a:pt x="13899" y="2926"/>
                  <a:pt x="13881" y="2810"/>
                </a:cubicBezTo>
                <a:cubicBezTo>
                  <a:pt x="13739" y="2543"/>
                  <a:pt x="13855" y="2230"/>
                  <a:pt x="13747" y="1945"/>
                </a:cubicBezTo>
                <a:cubicBezTo>
                  <a:pt x="13792" y="1749"/>
                  <a:pt x="13712" y="1552"/>
                  <a:pt x="13676" y="1365"/>
                </a:cubicBezTo>
                <a:cubicBezTo>
                  <a:pt x="13578" y="1026"/>
                  <a:pt x="13623" y="669"/>
                  <a:pt x="13551" y="330"/>
                </a:cubicBezTo>
                <a:cubicBezTo>
                  <a:pt x="13524" y="205"/>
                  <a:pt x="13587" y="98"/>
                  <a:pt x="13712" y="36"/>
                </a:cubicBezTo>
                <a:cubicBezTo>
                  <a:pt x="14024" y="0"/>
                  <a:pt x="14211" y="107"/>
                  <a:pt x="14247" y="393"/>
                </a:cubicBezTo>
                <a:cubicBezTo>
                  <a:pt x="14318" y="910"/>
                  <a:pt x="14506" y="1410"/>
                  <a:pt x="14488" y="1936"/>
                </a:cubicBezTo>
                <a:cubicBezTo>
                  <a:pt x="14497" y="1972"/>
                  <a:pt x="14497" y="2016"/>
                  <a:pt x="14497" y="2052"/>
                </a:cubicBezTo>
                <a:cubicBezTo>
                  <a:pt x="14524" y="2329"/>
                  <a:pt x="14595" y="2596"/>
                  <a:pt x="14622" y="2873"/>
                </a:cubicBezTo>
                <a:cubicBezTo>
                  <a:pt x="14640" y="2935"/>
                  <a:pt x="14622" y="2998"/>
                  <a:pt x="14586" y="3060"/>
                </a:cubicBezTo>
                <a:cubicBezTo>
                  <a:pt x="14604" y="3435"/>
                  <a:pt x="14684" y="3800"/>
                  <a:pt x="14675" y="4193"/>
                </a:cubicBezTo>
                <a:cubicBezTo>
                  <a:pt x="14666" y="4380"/>
                  <a:pt x="14791" y="4612"/>
                  <a:pt x="14800" y="4835"/>
                </a:cubicBezTo>
                <a:cubicBezTo>
                  <a:pt x="14818" y="5317"/>
                  <a:pt x="14836" y="5808"/>
                  <a:pt x="14872" y="6289"/>
                </a:cubicBezTo>
                <a:cubicBezTo>
                  <a:pt x="14898" y="6655"/>
                  <a:pt x="14863" y="7012"/>
                  <a:pt x="14827" y="736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" name="Google Shape;45;p12"/>
          <p:cNvSpPr/>
          <p:nvPr/>
        </p:nvSpPr>
        <p:spPr>
          <a:xfrm>
            <a:off x="11061629" y="-322197"/>
            <a:ext cx="1574672" cy="1666257"/>
          </a:xfrm>
          <a:custGeom>
            <a:rect b="b" l="l" r="r" t="t"/>
            <a:pathLst>
              <a:path extrusionOk="0" h="18503" w="17486">
                <a:moveTo>
                  <a:pt x="12374" y="17271"/>
                </a:moveTo>
                <a:cubicBezTo>
                  <a:pt x="12338" y="17209"/>
                  <a:pt x="12294" y="17146"/>
                  <a:pt x="12258" y="17084"/>
                </a:cubicBezTo>
                <a:cubicBezTo>
                  <a:pt x="12294" y="17012"/>
                  <a:pt x="12321" y="16941"/>
                  <a:pt x="12356" y="16870"/>
                </a:cubicBezTo>
                <a:cubicBezTo>
                  <a:pt x="12695" y="16986"/>
                  <a:pt x="12579" y="17128"/>
                  <a:pt x="12374" y="17271"/>
                </a:cubicBezTo>
                <a:close/>
                <a:moveTo>
                  <a:pt x="5344" y="17280"/>
                </a:moveTo>
                <a:cubicBezTo>
                  <a:pt x="5326" y="17351"/>
                  <a:pt x="5318" y="17414"/>
                  <a:pt x="5300" y="17485"/>
                </a:cubicBezTo>
                <a:cubicBezTo>
                  <a:pt x="5202" y="17458"/>
                  <a:pt x="5103" y="17441"/>
                  <a:pt x="5005" y="17414"/>
                </a:cubicBezTo>
                <a:cubicBezTo>
                  <a:pt x="5023" y="17137"/>
                  <a:pt x="5211" y="17289"/>
                  <a:pt x="5344" y="17280"/>
                </a:cubicBezTo>
                <a:close/>
                <a:moveTo>
                  <a:pt x="3382" y="16192"/>
                </a:moveTo>
                <a:cubicBezTo>
                  <a:pt x="3328" y="16147"/>
                  <a:pt x="3292" y="16076"/>
                  <a:pt x="3391" y="16049"/>
                </a:cubicBezTo>
                <a:cubicBezTo>
                  <a:pt x="3453" y="16031"/>
                  <a:pt x="3533" y="16049"/>
                  <a:pt x="3587" y="16085"/>
                </a:cubicBezTo>
                <a:cubicBezTo>
                  <a:pt x="3658" y="16120"/>
                  <a:pt x="3596" y="16165"/>
                  <a:pt x="3569" y="16201"/>
                </a:cubicBezTo>
                <a:cubicBezTo>
                  <a:pt x="3498" y="16236"/>
                  <a:pt x="3435" y="16254"/>
                  <a:pt x="3382" y="16192"/>
                </a:cubicBezTo>
                <a:close/>
                <a:moveTo>
                  <a:pt x="15077" y="5192"/>
                </a:moveTo>
                <a:cubicBezTo>
                  <a:pt x="15077" y="5210"/>
                  <a:pt x="15113" y="5228"/>
                  <a:pt x="15184" y="5237"/>
                </a:cubicBezTo>
                <a:cubicBezTo>
                  <a:pt x="15184" y="5237"/>
                  <a:pt x="15184" y="5237"/>
                  <a:pt x="15193" y="5237"/>
                </a:cubicBezTo>
                <a:cubicBezTo>
                  <a:pt x="15131" y="5219"/>
                  <a:pt x="15095" y="5210"/>
                  <a:pt x="15077" y="5192"/>
                </a:cubicBezTo>
                <a:close/>
                <a:moveTo>
                  <a:pt x="15131" y="10295"/>
                </a:moveTo>
                <a:cubicBezTo>
                  <a:pt x="15140" y="10295"/>
                  <a:pt x="15140" y="10304"/>
                  <a:pt x="15140" y="10304"/>
                </a:cubicBezTo>
                <a:cubicBezTo>
                  <a:pt x="15140" y="10304"/>
                  <a:pt x="15140" y="10295"/>
                  <a:pt x="15140" y="10295"/>
                </a:cubicBezTo>
                <a:cubicBezTo>
                  <a:pt x="15140" y="10295"/>
                  <a:pt x="15140" y="10295"/>
                  <a:pt x="15131" y="10295"/>
                </a:cubicBezTo>
                <a:cubicBezTo>
                  <a:pt x="15131" y="10295"/>
                  <a:pt x="15131" y="10295"/>
                  <a:pt x="15131" y="10295"/>
                </a:cubicBezTo>
                <a:cubicBezTo>
                  <a:pt x="15131" y="10295"/>
                  <a:pt x="15131" y="10295"/>
                  <a:pt x="15131" y="10295"/>
                </a:cubicBezTo>
                <a:close/>
                <a:moveTo>
                  <a:pt x="14818" y="4871"/>
                </a:moveTo>
                <a:cubicBezTo>
                  <a:pt x="14890" y="4969"/>
                  <a:pt x="14934" y="4907"/>
                  <a:pt x="14979" y="4835"/>
                </a:cubicBezTo>
                <a:cubicBezTo>
                  <a:pt x="14926" y="4835"/>
                  <a:pt x="14872" y="4844"/>
                  <a:pt x="14818" y="4871"/>
                </a:cubicBezTo>
                <a:close/>
                <a:moveTo>
                  <a:pt x="14738" y="4336"/>
                </a:moveTo>
                <a:cubicBezTo>
                  <a:pt x="14801" y="4389"/>
                  <a:pt x="14854" y="4461"/>
                  <a:pt x="14890" y="4559"/>
                </a:cubicBezTo>
                <a:cubicBezTo>
                  <a:pt x="14917" y="4541"/>
                  <a:pt x="14943" y="4514"/>
                  <a:pt x="14979" y="4496"/>
                </a:cubicBezTo>
                <a:cubicBezTo>
                  <a:pt x="14899" y="4443"/>
                  <a:pt x="14818" y="4380"/>
                  <a:pt x="14738" y="4336"/>
                </a:cubicBezTo>
                <a:close/>
                <a:moveTo>
                  <a:pt x="14747" y="8992"/>
                </a:moveTo>
                <a:cubicBezTo>
                  <a:pt x="14747" y="8992"/>
                  <a:pt x="14747" y="8992"/>
                  <a:pt x="14747" y="8992"/>
                </a:cubicBezTo>
                <a:lnTo>
                  <a:pt x="14747" y="8992"/>
                </a:lnTo>
                <a:cubicBezTo>
                  <a:pt x="14738" y="8992"/>
                  <a:pt x="14738" y="8992"/>
                  <a:pt x="14738" y="8992"/>
                </a:cubicBezTo>
                <a:cubicBezTo>
                  <a:pt x="14738" y="8992"/>
                  <a:pt x="14747" y="8992"/>
                  <a:pt x="14747" y="8992"/>
                </a:cubicBezTo>
                <a:close/>
                <a:moveTo>
                  <a:pt x="14595" y="4737"/>
                </a:moveTo>
                <a:cubicBezTo>
                  <a:pt x="14604" y="4746"/>
                  <a:pt x="14604" y="4755"/>
                  <a:pt x="14604" y="4764"/>
                </a:cubicBezTo>
                <a:cubicBezTo>
                  <a:pt x="14613" y="4755"/>
                  <a:pt x="14613" y="4755"/>
                  <a:pt x="14622" y="4755"/>
                </a:cubicBezTo>
                <a:cubicBezTo>
                  <a:pt x="14613" y="4746"/>
                  <a:pt x="14604" y="4746"/>
                  <a:pt x="14595" y="4737"/>
                </a:cubicBezTo>
                <a:close/>
                <a:moveTo>
                  <a:pt x="14301" y="3711"/>
                </a:moveTo>
                <a:cubicBezTo>
                  <a:pt x="14301" y="3765"/>
                  <a:pt x="14292" y="3818"/>
                  <a:pt x="14274" y="3863"/>
                </a:cubicBezTo>
                <a:cubicBezTo>
                  <a:pt x="14301" y="3827"/>
                  <a:pt x="14328" y="3791"/>
                  <a:pt x="14346" y="3747"/>
                </a:cubicBezTo>
                <a:cubicBezTo>
                  <a:pt x="14346" y="3738"/>
                  <a:pt x="14363" y="3729"/>
                  <a:pt x="14372" y="3720"/>
                </a:cubicBezTo>
                <a:cubicBezTo>
                  <a:pt x="14346" y="3720"/>
                  <a:pt x="14328" y="3711"/>
                  <a:pt x="14301" y="3711"/>
                </a:cubicBezTo>
                <a:close/>
                <a:moveTo>
                  <a:pt x="14328" y="7324"/>
                </a:moveTo>
                <a:lnTo>
                  <a:pt x="14328" y="7315"/>
                </a:lnTo>
                <a:cubicBezTo>
                  <a:pt x="14337" y="7324"/>
                  <a:pt x="14337" y="7324"/>
                  <a:pt x="14337" y="7324"/>
                </a:cubicBezTo>
                <a:cubicBezTo>
                  <a:pt x="14337" y="7324"/>
                  <a:pt x="14337" y="7315"/>
                  <a:pt x="14337" y="7315"/>
                </a:cubicBezTo>
                <a:cubicBezTo>
                  <a:pt x="14337" y="7315"/>
                  <a:pt x="14337" y="7315"/>
                  <a:pt x="14328" y="7315"/>
                </a:cubicBezTo>
                <a:cubicBezTo>
                  <a:pt x="14328" y="7315"/>
                  <a:pt x="14328" y="7315"/>
                  <a:pt x="14328" y="7315"/>
                </a:cubicBezTo>
                <a:cubicBezTo>
                  <a:pt x="14328" y="7315"/>
                  <a:pt x="14328" y="7324"/>
                  <a:pt x="14328" y="7324"/>
                </a:cubicBezTo>
                <a:close/>
                <a:moveTo>
                  <a:pt x="14185" y="10054"/>
                </a:moveTo>
                <a:cubicBezTo>
                  <a:pt x="14185" y="10054"/>
                  <a:pt x="14185" y="10054"/>
                  <a:pt x="14176" y="10054"/>
                </a:cubicBezTo>
                <a:cubicBezTo>
                  <a:pt x="14176" y="10054"/>
                  <a:pt x="14176" y="10054"/>
                  <a:pt x="14176" y="10054"/>
                </a:cubicBezTo>
                <a:cubicBezTo>
                  <a:pt x="14176" y="10054"/>
                  <a:pt x="14176" y="10054"/>
                  <a:pt x="14176" y="10054"/>
                </a:cubicBezTo>
                <a:cubicBezTo>
                  <a:pt x="14176" y="10054"/>
                  <a:pt x="14185" y="10054"/>
                  <a:pt x="14185" y="10054"/>
                </a:cubicBezTo>
                <a:cubicBezTo>
                  <a:pt x="14185" y="10054"/>
                  <a:pt x="14185" y="10054"/>
                  <a:pt x="14185" y="10054"/>
                </a:cubicBezTo>
                <a:close/>
                <a:moveTo>
                  <a:pt x="14078" y="13025"/>
                </a:moveTo>
                <a:cubicBezTo>
                  <a:pt x="14078" y="13043"/>
                  <a:pt x="14078" y="13051"/>
                  <a:pt x="14078" y="13060"/>
                </a:cubicBezTo>
                <a:cubicBezTo>
                  <a:pt x="14087" y="13060"/>
                  <a:pt x="14096" y="13060"/>
                  <a:pt x="14096" y="13051"/>
                </a:cubicBezTo>
                <a:cubicBezTo>
                  <a:pt x="14096" y="13043"/>
                  <a:pt x="14087" y="13034"/>
                  <a:pt x="14078" y="13025"/>
                </a:cubicBezTo>
                <a:close/>
                <a:moveTo>
                  <a:pt x="13748" y="10919"/>
                </a:moveTo>
                <a:cubicBezTo>
                  <a:pt x="13721" y="10875"/>
                  <a:pt x="13703" y="10830"/>
                  <a:pt x="13685" y="10786"/>
                </a:cubicBezTo>
                <a:cubicBezTo>
                  <a:pt x="13587" y="10732"/>
                  <a:pt x="13498" y="10679"/>
                  <a:pt x="13400" y="10625"/>
                </a:cubicBezTo>
                <a:cubicBezTo>
                  <a:pt x="13338" y="10661"/>
                  <a:pt x="13293" y="10705"/>
                  <a:pt x="13284" y="10768"/>
                </a:cubicBezTo>
                <a:cubicBezTo>
                  <a:pt x="13302" y="10768"/>
                  <a:pt x="13311" y="10777"/>
                  <a:pt x="13329" y="10777"/>
                </a:cubicBezTo>
                <a:cubicBezTo>
                  <a:pt x="13561" y="10893"/>
                  <a:pt x="13819" y="10982"/>
                  <a:pt x="13891" y="11276"/>
                </a:cubicBezTo>
                <a:cubicBezTo>
                  <a:pt x="13900" y="11258"/>
                  <a:pt x="13891" y="11232"/>
                  <a:pt x="13909" y="11214"/>
                </a:cubicBezTo>
                <a:cubicBezTo>
                  <a:pt x="13935" y="11160"/>
                  <a:pt x="14007" y="11142"/>
                  <a:pt x="14051" y="11098"/>
                </a:cubicBezTo>
                <a:cubicBezTo>
                  <a:pt x="13909" y="11107"/>
                  <a:pt x="13819" y="11026"/>
                  <a:pt x="13748" y="10919"/>
                </a:cubicBezTo>
                <a:close/>
                <a:moveTo>
                  <a:pt x="13917" y="10143"/>
                </a:moveTo>
                <a:cubicBezTo>
                  <a:pt x="13917" y="10143"/>
                  <a:pt x="13917" y="10143"/>
                  <a:pt x="13917" y="10143"/>
                </a:cubicBezTo>
                <a:cubicBezTo>
                  <a:pt x="13891" y="10197"/>
                  <a:pt x="13864" y="10250"/>
                  <a:pt x="13837" y="10295"/>
                </a:cubicBezTo>
                <a:cubicBezTo>
                  <a:pt x="13846" y="10304"/>
                  <a:pt x="13864" y="10313"/>
                  <a:pt x="13873" y="10322"/>
                </a:cubicBezTo>
                <a:cubicBezTo>
                  <a:pt x="13935" y="10268"/>
                  <a:pt x="13998" y="10197"/>
                  <a:pt x="14051" y="10134"/>
                </a:cubicBezTo>
                <a:cubicBezTo>
                  <a:pt x="14007" y="10143"/>
                  <a:pt x="13962" y="10152"/>
                  <a:pt x="13917" y="10143"/>
                </a:cubicBezTo>
                <a:close/>
                <a:moveTo>
                  <a:pt x="13909" y="3809"/>
                </a:moveTo>
                <a:cubicBezTo>
                  <a:pt x="13909" y="3800"/>
                  <a:pt x="13909" y="3791"/>
                  <a:pt x="13900" y="3791"/>
                </a:cubicBezTo>
                <a:cubicBezTo>
                  <a:pt x="13828" y="3702"/>
                  <a:pt x="13748" y="3693"/>
                  <a:pt x="13650" y="3729"/>
                </a:cubicBezTo>
                <a:cubicBezTo>
                  <a:pt x="13659" y="3783"/>
                  <a:pt x="13641" y="3827"/>
                  <a:pt x="13623" y="3863"/>
                </a:cubicBezTo>
                <a:cubicBezTo>
                  <a:pt x="13721" y="3836"/>
                  <a:pt x="13828" y="3854"/>
                  <a:pt x="13926" y="3827"/>
                </a:cubicBezTo>
                <a:cubicBezTo>
                  <a:pt x="13917" y="3818"/>
                  <a:pt x="13909" y="3809"/>
                  <a:pt x="13909" y="3809"/>
                </a:cubicBezTo>
                <a:moveTo>
                  <a:pt x="13239" y="13881"/>
                </a:moveTo>
                <a:cubicBezTo>
                  <a:pt x="13239" y="13881"/>
                  <a:pt x="13239" y="13881"/>
                  <a:pt x="13239" y="13881"/>
                </a:cubicBezTo>
                <a:cubicBezTo>
                  <a:pt x="13239" y="13881"/>
                  <a:pt x="13239" y="13881"/>
                  <a:pt x="13239" y="13881"/>
                </a:cubicBezTo>
                <a:cubicBezTo>
                  <a:pt x="13239" y="13881"/>
                  <a:pt x="13239" y="13881"/>
                  <a:pt x="13239" y="13881"/>
                </a:cubicBezTo>
                <a:close/>
                <a:moveTo>
                  <a:pt x="13231" y="8894"/>
                </a:moveTo>
                <a:cubicBezTo>
                  <a:pt x="13231" y="8894"/>
                  <a:pt x="13231" y="8894"/>
                  <a:pt x="13231" y="8894"/>
                </a:cubicBezTo>
                <a:cubicBezTo>
                  <a:pt x="13239" y="8894"/>
                  <a:pt x="13239" y="8894"/>
                  <a:pt x="13239" y="8894"/>
                </a:cubicBezTo>
                <a:cubicBezTo>
                  <a:pt x="13239" y="8894"/>
                  <a:pt x="13231" y="8894"/>
                  <a:pt x="13231" y="8894"/>
                </a:cubicBezTo>
                <a:close/>
                <a:moveTo>
                  <a:pt x="13106" y="4130"/>
                </a:moveTo>
                <a:cubicBezTo>
                  <a:pt x="13106" y="4130"/>
                  <a:pt x="13106" y="4122"/>
                  <a:pt x="13106" y="4122"/>
                </a:cubicBezTo>
                <a:cubicBezTo>
                  <a:pt x="13106" y="4130"/>
                  <a:pt x="13106" y="4130"/>
                  <a:pt x="13106" y="4130"/>
                </a:cubicBezTo>
                <a:cubicBezTo>
                  <a:pt x="13106" y="4130"/>
                  <a:pt x="13106" y="4130"/>
                  <a:pt x="13106" y="4130"/>
                </a:cubicBezTo>
                <a:cubicBezTo>
                  <a:pt x="13106" y="4130"/>
                  <a:pt x="13106" y="4130"/>
                  <a:pt x="13106" y="4130"/>
                </a:cubicBezTo>
                <a:cubicBezTo>
                  <a:pt x="13106" y="4122"/>
                  <a:pt x="13106" y="4130"/>
                  <a:pt x="13106" y="4130"/>
                </a:cubicBezTo>
                <a:close/>
                <a:moveTo>
                  <a:pt x="13311" y="14345"/>
                </a:moveTo>
                <a:lnTo>
                  <a:pt x="13311" y="14345"/>
                </a:lnTo>
                <a:cubicBezTo>
                  <a:pt x="13311" y="14345"/>
                  <a:pt x="13311" y="14345"/>
                  <a:pt x="13311" y="14345"/>
                </a:cubicBezTo>
                <a:close/>
                <a:moveTo>
                  <a:pt x="13498" y="13703"/>
                </a:moveTo>
                <a:lnTo>
                  <a:pt x="13507" y="13685"/>
                </a:lnTo>
                <a:cubicBezTo>
                  <a:pt x="13507" y="13685"/>
                  <a:pt x="13507" y="13685"/>
                  <a:pt x="13507" y="13685"/>
                </a:cubicBezTo>
                <a:cubicBezTo>
                  <a:pt x="13507" y="13685"/>
                  <a:pt x="13507" y="13685"/>
                  <a:pt x="13507" y="13685"/>
                </a:cubicBezTo>
                <a:cubicBezTo>
                  <a:pt x="13507" y="13685"/>
                  <a:pt x="13507" y="13685"/>
                  <a:pt x="13507" y="13685"/>
                </a:cubicBezTo>
                <a:cubicBezTo>
                  <a:pt x="13498" y="13694"/>
                  <a:pt x="13489" y="13694"/>
                  <a:pt x="13489" y="13703"/>
                </a:cubicBezTo>
                <a:cubicBezTo>
                  <a:pt x="13489" y="13703"/>
                  <a:pt x="13489" y="13703"/>
                  <a:pt x="13498" y="13703"/>
                </a:cubicBezTo>
                <a:close/>
                <a:moveTo>
                  <a:pt x="13605" y="11651"/>
                </a:moveTo>
                <a:cubicBezTo>
                  <a:pt x="13605" y="11651"/>
                  <a:pt x="13614" y="11651"/>
                  <a:pt x="13614" y="11642"/>
                </a:cubicBezTo>
                <a:cubicBezTo>
                  <a:pt x="13614" y="11642"/>
                  <a:pt x="13605" y="11642"/>
                  <a:pt x="13605" y="11642"/>
                </a:cubicBezTo>
                <a:cubicBezTo>
                  <a:pt x="13605" y="11642"/>
                  <a:pt x="13605" y="11642"/>
                  <a:pt x="13605" y="11642"/>
                </a:cubicBezTo>
                <a:cubicBezTo>
                  <a:pt x="13605" y="11651"/>
                  <a:pt x="13605" y="11651"/>
                  <a:pt x="13605" y="11651"/>
                </a:cubicBezTo>
                <a:close/>
                <a:moveTo>
                  <a:pt x="12892" y="5843"/>
                </a:moveTo>
                <a:cubicBezTo>
                  <a:pt x="12883" y="5852"/>
                  <a:pt x="12883" y="5852"/>
                  <a:pt x="12874" y="5861"/>
                </a:cubicBezTo>
                <a:cubicBezTo>
                  <a:pt x="12874" y="5861"/>
                  <a:pt x="12883" y="5861"/>
                  <a:pt x="12892" y="5870"/>
                </a:cubicBezTo>
                <a:lnTo>
                  <a:pt x="12892" y="5843"/>
                </a:lnTo>
                <a:cubicBezTo>
                  <a:pt x="12900" y="5861"/>
                  <a:pt x="12909" y="5870"/>
                  <a:pt x="12918" y="5879"/>
                </a:cubicBezTo>
                <a:cubicBezTo>
                  <a:pt x="12945" y="5870"/>
                  <a:pt x="12963" y="5861"/>
                  <a:pt x="12981" y="5852"/>
                </a:cubicBezTo>
                <a:cubicBezTo>
                  <a:pt x="12954" y="5852"/>
                  <a:pt x="12918" y="5852"/>
                  <a:pt x="12892" y="5843"/>
                </a:cubicBezTo>
                <a:close/>
                <a:moveTo>
                  <a:pt x="12802" y="7752"/>
                </a:moveTo>
                <a:cubicBezTo>
                  <a:pt x="12802" y="7761"/>
                  <a:pt x="12802" y="7779"/>
                  <a:pt x="12802" y="7788"/>
                </a:cubicBezTo>
                <a:cubicBezTo>
                  <a:pt x="12802" y="7788"/>
                  <a:pt x="12811" y="7779"/>
                  <a:pt x="12820" y="7779"/>
                </a:cubicBezTo>
                <a:cubicBezTo>
                  <a:pt x="12811" y="7770"/>
                  <a:pt x="12802" y="7761"/>
                  <a:pt x="12802" y="7752"/>
                </a:cubicBezTo>
                <a:close/>
                <a:moveTo>
                  <a:pt x="12722" y="13176"/>
                </a:moveTo>
                <a:cubicBezTo>
                  <a:pt x="12722" y="13185"/>
                  <a:pt x="12722" y="13185"/>
                  <a:pt x="12722" y="13185"/>
                </a:cubicBezTo>
                <a:cubicBezTo>
                  <a:pt x="12722" y="13185"/>
                  <a:pt x="12722" y="13185"/>
                  <a:pt x="12722" y="13185"/>
                </a:cubicBezTo>
                <a:cubicBezTo>
                  <a:pt x="12722" y="13185"/>
                  <a:pt x="12722" y="13185"/>
                  <a:pt x="12722" y="13176"/>
                </a:cubicBezTo>
                <a:close/>
                <a:moveTo>
                  <a:pt x="12338" y="12427"/>
                </a:moveTo>
                <a:cubicBezTo>
                  <a:pt x="12276" y="12472"/>
                  <a:pt x="12222" y="12507"/>
                  <a:pt x="12169" y="12552"/>
                </a:cubicBezTo>
                <a:cubicBezTo>
                  <a:pt x="12258" y="12614"/>
                  <a:pt x="12347" y="12686"/>
                  <a:pt x="12437" y="12748"/>
                </a:cubicBezTo>
                <a:cubicBezTo>
                  <a:pt x="12463" y="12757"/>
                  <a:pt x="12499" y="12766"/>
                  <a:pt x="12526" y="12775"/>
                </a:cubicBezTo>
                <a:cubicBezTo>
                  <a:pt x="12544" y="12775"/>
                  <a:pt x="12553" y="12784"/>
                  <a:pt x="12561" y="12784"/>
                </a:cubicBezTo>
                <a:cubicBezTo>
                  <a:pt x="12553" y="12686"/>
                  <a:pt x="12561" y="12588"/>
                  <a:pt x="12570" y="12489"/>
                </a:cubicBezTo>
                <a:cubicBezTo>
                  <a:pt x="12490" y="12472"/>
                  <a:pt x="12410" y="12445"/>
                  <a:pt x="12338" y="12427"/>
                </a:cubicBezTo>
                <a:close/>
                <a:moveTo>
                  <a:pt x="12544" y="3720"/>
                </a:moveTo>
                <a:cubicBezTo>
                  <a:pt x="12553" y="3720"/>
                  <a:pt x="12553" y="3729"/>
                  <a:pt x="12553" y="3729"/>
                </a:cubicBezTo>
                <a:cubicBezTo>
                  <a:pt x="12553" y="3729"/>
                  <a:pt x="12553" y="3729"/>
                  <a:pt x="12553" y="3729"/>
                </a:cubicBezTo>
                <a:cubicBezTo>
                  <a:pt x="12553" y="3729"/>
                  <a:pt x="12553" y="3720"/>
                  <a:pt x="12544" y="3720"/>
                </a:cubicBezTo>
                <a:close/>
                <a:moveTo>
                  <a:pt x="12392" y="11838"/>
                </a:moveTo>
                <a:cubicBezTo>
                  <a:pt x="12392" y="11838"/>
                  <a:pt x="12392" y="11838"/>
                  <a:pt x="12392" y="11838"/>
                </a:cubicBezTo>
                <a:cubicBezTo>
                  <a:pt x="12312" y="11838"/>
                  <a:pt x="12249" y="11794"/>
                  <a:pt x="12178" y="11749"/>
                </a:cubicBezTo>
                <a:cubicBezTo>
                  <a:pt x="12178" y="11749"/>
                  <a:pt x="12178" y="11749"/>
                  <a:pt x="12178" y="11749"/>
                </a:cubicBezTo>
                <a:cubicBezTo>
                  <a:pt x="12160" y="11758"/>
                  <a:pt x="12151" y="11767"/>
                  <a:pt x="12142" y="11785"/>
                </a:cubicBezTo>
                <a:cubicBezTo>
                  <a:pt x="12160" y="11811"/>
                  <a:pt x="12178" y="11838"/>
                  <a:pt x="12196" y="11874"/>
                </a:cubicBezTo>
                <a:cubicBezTo>
                  <a:pt x="12249" y="11945"/>
                  <a:pt x="12312" y="12026"/>
                  <a:pt x="12365" y="12097"/>
                </a:cubicBezTo>
                <a:cubicBezTo>
                  <a:pt x="12392" y="12026"/>
                  <a:pt x="12445" y="11990"/>
                  <a:pt x="12499" y="11945"/>
                </a:cubicBezTo>
                <a:cubicBezTo>
                  <a:pt x="12454" y="11919"/>
                  <a:pt x="12419" y="11883"/>
                  <a:pt x="12392" y="11838"/>
                </a:cubicBezTo>
                <a:close/>
                <a:moveTo>
                  <a:pt x="11964" y="8198"/>
                </a:moveTo>
                <a:cubicBezTo>
                  <a:pt x="11964" y="8198"/>
                  <a:pt x="11964" y="8198"/>
                  <a:pt x="11964" y="8198"/>
                </a:cubicBezTo>
                <a:cubicBezTo>
                  <a:pt x="11973" y="8198"/>
                  <a:pt x="11964" y="8198"/>
                  <a:pt x="11973" y="8198"/>
                </a:cubicBezTo>
                <a:cubicBezTo>
                  <a:pt x="11964" y="8198"/>
                  <a:pt x="11964" y="8198"/>
                  <a:pt x="11964" y="8198"/>
                </a:cubicBezTo>
                <a:close/>
                <a:moveTo>
                  <a:pt x="11848" y="9358"/>
                </a:moveTo>
                <a:cubicBezTo>
                  <a:pt x="11848" y="9358"/>
                  <a:pt x="11848" y="9358"/>
                  <a:pt x="11848" y="9349"/>
                </a:cubicBezTo>
                <a:cubicBezTo>
                  <a:pt x="11848" y="9349"/>
                  <a:pt x="11848" y="9358"/>
                  <a:pt x="11848" y="9358"/>
                </a:cubicBezTo>
                <a:cubicBezTo>
                  <a:pt x="11848" y="9358"/>
                  <a:pt x="11848" y="9358"/>
                  <a:pt x="11848" y="9358"/>
                </a:cubicBezTo>
                <a:lnTo>
                  <a:pt x="11848" y="9358"/>
                </a:lnTo>
                <a:cubicBezTo>
                  <a:pt x="11848" y="9358"/>
                  <a:pt x="11857" y="9358"/>
                  <a:pt x="11857" y="9358"/>
                </a:cubicBezTo>
                <a:cubicBezTo>
                  <a:pt x="11857" y="9358"/>
                  <a:pt x="11857" y="9358"/>
                  <a:pt x="11848" y="9358"/>
                </a:cubicBezTo>
                <a:close/>
                <a:moveTo>
                  <a:pt x="11625" y="9786"/>
                </a:moveTo>
                <a:cubicBezTo>
                  <a:pt x="11625" y="9786"/>
                  <a:pt x="11625" y="9786"/>
                  <a:pt x="11634" y="9786"/>
                </a:cubicBezTo>
                <a:cubicBezTo>
                  <a:pt x="11634" y="9786"/>
                  <a:pt x="11634" y="9777"/>
                  <a:pt x="11634" y="9777"/>
                </a:cubicBezTo>
                <a:cubicBezTo>
                  <a:pt x="11634" y="9777"/>
                  <a:pt x="11634" y="9777"/>
                  <a:pt x="11625" y="9786"/>
                </a:cubicBezTo>
                <a:close/>
                <a:moveTo>
                  <a:pt x="11464" y="16165"/>
                </a:moveTo>
                <a:cubicBezTo>
                  <a:pt x="11464" y="16165"/>
                  <a:pt x="11464" y="16165"/>
                  <a:pt x="11464" y="16165"/>
                </a:cubicBezTo>
                <a:cubicBezTo>
                  <a:pt x="11464" y="16165"/>
                  <a:pt x="11464" y="16165"/>
                  <a:pt x="11464" y="16165"/>
                </a:cubicBezTo>
                <a:cubicBezTo>
                  <a:pt x="11464" y="16165"/>
                  <a:pt x="11464" y="16165"/>
                  <a:pt x="11464" y="16165"/>
                </a:cubicBezTo>
                <a:close/>
                <a:moveTo>
                  <a:pt x="11446" y="16138"/>
                </a:moveTo>
                <a:lnTo>
                  <a:pt x="11428" y="16111"/>
                </a:lnTo>
                <a:cubicBezTo>
                  <a:pt x="11428" y="16111"/>
                  <a:pt x="11428" y="16102"/>
                  <a:pt x="11420" y="16102"/>
                </a:cubicBezTo>
                <a:cubicBezTo>
                  <a:pt x="11420" y="16102"/>
                  <a:pt x="11420" y="16111"/>
                  <a:pt x="11420" y="16111"/>
                </a:cubicBezTo>
                <a:cubicBezTo>
                  <a:pt x="11420" y="16111"/>
                  <a:pt x="11428" y="16111"/>
                  <a:pt x="11428" y="16111"/>
                </a:cubicBezTo>
                <a:cubicBezTo>
                  <a:pt x="11437" y="16094"/>
                  <a:pt x="11446" y="16147"/>
                  <a:pt x="11464" y="16165"/>
                </a:cubicBezTo>
                <a:lnTo>
                  <a:pt x="11464" y="16165"/>
                </a:lnTo>
                <a:close/>
                <a:moveTo>
                  <a:pt x="11375" y="6709"/>
                </a:moveTo>
                <a:cubicBezTo>
                  <a:pt x="11366" y="6709"/>
                  <a:pt x="11366" y="6709"/>
                  <a:pt x="11357" y="6709"/>
                </a:cubicBezTo>
                <a:cubicBezTo>
                  <a:pt x="11357" y="6709"/>
                  <a:pt x="11366" y="6709"/>
                  <a:pt x="11366" y="6718"/>
                </a:cubicBezTo>
                <a:cubicBezTo>
                  <a:pt x="11366" y="6718"/>
                  <a:pt x="11366" y="6718"/>
                  <a:pt x="11366" y="6718"/>
                </a:cubicBezTo>
                <a:cubicBezTo>
                  <a:pt x="11411" y="6744"/>
                  <a:pt x="11428" y="6673"/>
                  <a:pt x="11375" y="6709"/>
                </a:cubicBezTo>
                <a:close/>
                <a:moveTo>
                  <a:pt x="11205" y="6655"/>
                </a:moveTo>
                <a:cubicBezTo>
                  <a:pt x="11197" y="6655"/>
                  <a:pt x="11197" y="6655"/>
                  <a:pt x="11197" y="6655"/>
                </a:cubicBezTo>
                <a:cubicBezTo>
                  <a:pt x="11188" y="6655"/>
                  <a:pt x="11188" y="6664"/>
                  <a:pt x="11179" y="6664"/>
                </a:cubicBezTo>
                <a:cubicBezTo>
                  <a:pt x="11179" y="6664"/>
                  <a:pt x="11170" y="6673"/>
                  <a:pt x="11170" y="6673"/>
                </a:cubicBezTo>
                <a:cubicBezTo>
                  <a:pt x="11170" y="6673"/>
                  <a:pt x="11179" y="6664"/>
                  <a:pt x="11179" y="6664"/>
                </a:cubicBezTo>
                <a:cubicBezTo>
                  <a:pt x="11188" y="6655"/>
                  <a:pt x="11197" y="6655"/>
                  <a:pt x="11205" y="6655"/>
                </a:cubicBezTo>
                <a:cubicBezTo>
                  <a:pt x="11223" y="6646"/>
                  <a:pt x="11250" y="6655"/>
                  <a:pt x="11268" y="6664"/>
                </a:cubicBezTo>
                <a:cubicBezTo>
                  <a:pt x="11277" y="6664"/>
                  <a:pt x="11286" y="6664"/>
                  <a:pt x="11295" y="6664"/>
                </a:cubicBezTo>
                <a:cubicBezTo>
                  <a:pt x="11268" y="6646"/>
                  <a:pt x="11232" y="6646"/>
                  <a:pt x="11205" y="6655"/>
                </a:cubicBezTo>
                <a:close/>
                <a:moveTo>
                  <a:pt x="10991" y="7449"/>
                </a:moveTo>
                <a:cubicBezTo>
                  <a:pt x="10982" y="7529"/>
                  <a:pt x="10956" y="7601"/>
                  <a:pt x="10911" y="7672"/>
                </a:cubicBezTo>
                <a:cubicBezTo>
                  <a:pt x="11009" y="7654"/>
                  <a:pt x="11089" y="7681"/>
                  <a:pt x="11170" y="7726"/>
                </a:cubicBezTo>
                <a:cubicBezTo>
                  <a:pt x="11098" y="7636"/>
                  <a:pt x="11036" y="7547"/>
                  <a:pt x="10991" y="7449"/>
                </a:cubicBezTo>
                <a:moveTo>
                  <a:pt x="10938" y="8448"/>
                </a:moveTo>
                <a:cubicBezTo>
                  <a:pt x="10938" y="8448"/>
                  <a:pt x="10938" y="8448"/>
                  <a:pt x="10938" y="8448"/>
                </a:cubicBezTo>
                <a:cubicBezTo>
                  <a:pt x="10938" y="8448"/>
                  <a:pt x="10938" y="8448"/>
                  <a:pt x="10938" y="8448"/>
                </a:cubicBezTo>
                <a:cubicBezTo>
                  <a:pt x="10938" y="8448"/>
                  <a:pt x="10938" y="8448"/>
                  <a:pt x="10938" y="8448"/>
                </a:cubicBezTo>
                <a:close/>
                <a:moveTo>
                  <a:pt x="11402" y="11642"/>
                </a:moveTo>
                <a:cubicBezTo>
                  <a:pt x="11402" y="11633"/>
                  <a:pt x="11402" y="11633"/>
                  <a:pt x="11402" y="11633"/>
                </a:cubicBezTo>
                <a:cubicBezTo>
                  <a:pt x="11402" y="11633"/>
                  <a:pt x="11402" y="11633"/>
                  <a:pt x="11393" y="11633"/>
                </a:cubicBezTo>
                <a:cubicBezTo>
                  <a:pt x="11393" y="11633"/>
                  <a:pt x="11402" y="11633"/>
                  <a:pt x="11402" y="11642"/>
                </a:cubicBezTo>
                <a:close/>
                <a:moveTo>
                  <a:pt x="10831" y="8109"/>
                </a:moveTo>
                <a:cubicBezTo>
                  <a:pt x="10822" y="8109"/>
                  <a:pt x="10822" y="8118"/>
                  <a:pt x="10822" y="8118"/>
                </a:cubicBezTo>
                <a:cubicBezTo>
                  <a:pt x="10831" y="8118"/>
                  <a:pt x="10831" y="8118"/>
                  <a:pt x="10831" y="8118"/>
                </a:cubicBezTo>
                <a:lnTo>
                  <a:pt x="10831" y="8118"/>
                </a:lnTo>
                <a:cubicBezTo>
                  <a:pt x="10831" y="8118"/>
                  <a:pt x="10831" y="8109"/>
                  <a:pt x="10831" y="8109"/>
                </a:cubicBezTo>
                <a:close/>
                <a:moveTo>
                  <a:pt x="9787" y="6628"/>
                </a:moveTo>
                <a:cubicBezTo>
                  <a:pt x="9787" y="6628"/>
                  <a:pt x="9787" y="6628"/>
                  <a:pt x="9778" y="6628"/>
                </a:cubicBezTo>
                <a:cubicBezTo>
                  <a:pt x="9778" y="6628"/>
                  <a:pt x="9778" y="6637"/>
                  <a:pt x="9778" y="6637"/>
                </a:cubicBezTo>
                <a:cubicBezTo>
                  <a:pt x="9814" y="6611"/>
                  <a:pt x="9841" y="6575"/>
                  <a:pt x="9858" y="6548"/>
                </a:cubicBezTo>
                <a:cubicBezTo>
                  <a:pt x="9832" y="6575"/>
                  <a:pt x="9814" y="6602"/>
                  <a:pt x="9787" y="6628"/>
                </a:cubicBezTo>
                <a:close/>
                <a:moveTo>
                  <a:pt x="9064" y="11348"/>
                </a:moveTo>
                <a:cubicBezTo>
                  <a:pt x="9064" y="11348"/>
                  <a:pt x="9064" y="11348"/>
                  <a:pt x="9073" y="11348"/>
                </a:cubicBezTo>
                <a:cubicBezTo>
                  <a:pt x="9064" y="11348"/>
                  <a:pt x="9073" y="11348"/>
                  <a:pt x="9073" y="11348"/>
                </a:cubicBezTo>
                <a:cubicBezTo>
                  <a:pt x="9073" y="11348"/>
                  <a:pt x="9064" y="11348"/>
                  <a:pt x="9064" y="11348"/>
                </a:cubicBezTo>
                <a:close/>
                <a:moveTo>
                  <a:pt x="9038" y="15175"/>
                </a:moveTo>
                <a:cubicBezTo>
                  <a:pt x="9038" y="15184"/>
                  <a:pt x="9038" y="15184"/>
                  <a:pt x="9038" y="15184"/>
                </a:cubicBezTo>
                <a:cubicBezTo>
                  <a:pt x="9038" y="15184"/>
                  <a:pt x="9038" y="15184"/>
                  <a:pt x="9038" y="15184"/>
                </a:cubicBezTo>
                <a:cubicBezTo>
                  <a:pt x="9038" y="15184"/>
                  <a:pt x="9038" y="15184"/>
                  <a:pt x="9038" y="15175"/>
                </a:cubicBezTo>
                <a:close/>
                <a:moveTo>
                  <a:pt x="8645" y="2141"/>
                </a:moveTo>
                <a:cubicBezTo>
                  <a:pt x="8654" y="2141"/>
                  <a:pt x="8654" y="2150"/>
                  <a:pt x="8663" y="2150"/>
                </a:cubicBezTo>
                <a:cubicBezTo>
                  <a:pt x="8663" y="2150"/>
                  <a:pt x="8663" y="2150"/>
                  <a:pt x="8663" y="2150"/>
                </a:cubicBezTo>
                <a:cubicBezTo>
                  <a:pt x="8663" y="2150"/>
                  <a:pt x="8663" y="2150"/>
                  <a:pt x="8663" y="2150"/>
                </a:cubicBezTo>
                <a:cubicBezTo>
                  <a:pt x="8663" y="2141"/>
                  <a:pt x="8654" y="2141"/>
                  <a:pt x="8645" y="2141"/>
                </a:cubicBezTo>
                <a:close/>
                <a:moveTo>
                  <a:pt x="8538" y="10036"/>
                </a:moveTo>
                <a:cubicBezTo>
                  <a:pt x="8538" y="10036"/>
                  <a:pt x="8538" y="10036"/>
                  <a:pt x="8538" y="10036"/>
                </a:cubicBezTo>
                <a:cubicBezTo>
                  <a:pt x="8538" y="10036"/>
                  <a:pt x="8547" y="10036"/>
                  <a:pt x="8547" y="10036"/>
                </a:cubicBezTo>
                <a:cubicBezTo>
                  <a:pt x="8538" y="10036"/>
                  <a:pt x="8538" y="10036"/>
                  <a:pt x="8538" y="10036"/>
                </a:cubicBezTo>
                <a:close/>
                <a:moveTo>
                  <a:pt x="8154" y="8984"/>
                </a:moveTo>
                <a:cubicBezTo>
                  <a:pt x="8154" y="8992"/>
                  <a:pt x="8154" y="9001"/>
                  <a:pt x="8154" y="9010"/>
                </a:cubicBezTo>
                <a:cubicBezTo>
                  <a:pt x="8163" y="8992"/>
                  <a:pt x="8163" y="8984"/>
                  <a:pt x="8172" y="8975"/>
                </a:cubicBezTo>
                <a:cubicBezTo>
                  <a:pt x="8163" y="8984"/>
                  <a:pt x="8154" y="8984"/>
                  <a:pt x="8154" y="8984"/>
                </a:cubicBezTo>
                <a:close/>
                <a:moveTo>
                  <a:pt x="8065" y="1998"/>
                </a:moveTo>
                <a:cubicBezTo>
                  <a:pt x="8065" y="1989"/>
                  <a:pt x="8056" y="1989"/>
                  <a:pt x="8056" y="1989"/>
                </a:cubicBezTo>
                <a:cubicBezTo>
                  <a:pt x="8056" y="1989"/>
                  <a:pt x="8056" y="1989"/>
                  <a:pt x="8047" y="1989"/>
                </a:cubicBezTo>
                <a:cubicBezTo>
                  <a:pt x="8047" y="1989"/>
                  <a:pt x="8038" y="1981"/>
                  <a:pt x="8030" y="1981"/>
                </a:cubicBezTo>
                <a:cubicBezTo>
                  <a:pt x="8038" y="1981"/>
                  <a:pt x="8038" y="1989"/>
                  <a:pt x="8047" y="1989"/>
                </a:cubicBezTo>
                <a:cubicBezTo>
                  <a:pt x="8047" y="1989"/>
                  <a:pt x="8047" y="1989"/>
                  <a:pt x="8047" y="1989"/>
                </a:cubicBezTo>
                <a:cubicBezTo>
                  <a:pt x="8056" y="1989"/>
                  <a:pt x="8065" y="1998"/>
                  <a:pt x="8074" y="1998"/>
                </a:cubicBezTo>
                <a:cubicBezTo>
                  <a:pt x="8074" y="1998"/>
                  <a:pt x="8065" y="1998"/>
                  <a:pt x="8065" y="1998"/>
                </a:cubicBezTo>
                <a:moveTo>
                  <a:pt x="7628" y="12249"/>
                </a:moveTo>
                <a:cubicBezTo>
                  <a:pt x="7628" y="12258"/>
                  <a:pt x="7628" y="12258"/>
                  <a:pt x="7628" y="12266"/>
                </a:cubicBezTo>
                <a:cubicBezTo>
                  <a:pt x="7628" y="12266"/>
                  <a:pt x="7628" y="12258"/>
                  <a:pt x="7637" y="12258"/>
                </a:cubicBezTo>
                <a:cubicBezTo>
                  <a:pt x="7628" y="12258"/>
                  <a:pt x="7628" y="12258"/>
                  <a:pt x="7628" y="12249"/>
                </a:cubicBezTo>
                <a:close/>
                <a:moveTo>
                  <a:pt x="7512" y="12079"/>
                </a:moveTo>
                <a:cubicBezTo>
                  <a:pt x="7512" y="12088"/>
                  <a:pt x="7512" y="12088"/>
                  <a:pt x="7512" y="12088"/>
                </a:cubicBezTo>
                <a:cubicBezTo>
                  <a:pt x="7521" y="12088"/>
                  <a:pt x="7521" y="12088"/>
                  <a:pt x="7521" y="12088"/>
                </a:cubicBezTo>
                <a:cubicBezTo>
                  <a:pt x="7521" y="12088"/>
                  <a:pt x="7512" y="12079"/>
                  <a:pt x="7512" y="12079"/>
                </a:cubicBezTo>
                <a:close/>
                <a:moveTo>
                  <a:pt x="7441" y="9233"/>
                </a:moveTo>
                <a:cubicBezTo>
                  <a:pt x="7441" y="9233"/>
                  <a:pt x="7441" y="9233"/>
                  <a:pt x="7441" y="9233"/>
                </a:cubicBezTo>
                <a:lnTo>
                  <a:pt x="7441" y="9233"/>
                </a:lnTo>
                <a:cubicBezTo>
                  <a:pt x="7432" y="9233"/>
                  <a:pt x="7432" y="9233"/>
                  <a:pt x="7432" y="9233"/>
                </a:cubicBezTo>
                <a:cubicBezTo>
                  <a:pt x="7432" y="9233"/>
                  <a:pt x="7432" y="9242"/>
                  <a:pt x="7432" y="9242"/>
                </a:cubicBezTo>
                <a:cubicBezTo>
                  <a:pt x="7432" y="9242"/>
                  <a:pt x="7432" y="9242"/>
                  <a:pt x="7441" y="9233"/>
                </a:cubicBezTo>
                <a:cubicBezTo>
                  <a:pt x="7441" y="9242"/>
                  <a:pt x="7441" y="9242"/>
                  <a:pt x="7441" y="9242"/>
                </a:cubicBezTo>
                <a:cubicBezTo>
                  <a:pt x="7441" y="9242"/>
                  <a:pt x="7441" y="9233"/>
                  <a:pt x="7450" y="9233"/>
                </a:cubicBezTo>
                <a:cubicBezTo>
                  <a:pt x="7441" y="9233"/>
                  <a:pt x="7441" y="9233"/>
                  <a:pt x="7441" y="9233"/>
                </a:cubicBezTo>
                <a:close/>
                <a:moveTo>
                  <a:pt x="7307" y="7083"/>
                </a:moveTo>
                <a:cubicBezTo>
                  <a:pt x="7289" y="7092"/>
                  <a:pt x="7271" y="7101"/>
                  <a:pt x="7262" y="7110"/>
                </a:cubicBezTo>
                <a:cubicBezTo>
                  <a:pt x="7289" y="7119"/>
                  <a:pt x="7307" y="7128"/>
                  <a:pt x="7325" y="7146"/>
                </a:cubicBezTo>
                <a:cubicBezTo>
                  <a:pt x="7325" y="7119"/>
                  <a:pt x="7316" y="7101"/>
                  <a:pt x="7307" y="7083"/>
                </a:cubicBezTo>
                <a:close/>
                <a:moveTo>
                  <a:pt x="7280" y="10670"/>
                </a:moveTo>
                <a:cubicBezTo>
                  <a:pt x="7280" y="10670"/>
                  <a:pt x="7280" y="10670"/>
                  <a:pt x="7280" y="10661"/>
                </a:cubicBezTo>
                <a:cubicBezTo>
                  <a:pt x="7280" y="10670"/>
                  <a:pt x="7280" y="10670"/>
                  <a:pt x="7280" y="10670"/>
                </a:cubicBezTo>
                <a:cubicBezTo>
                  <a:pt x="7280" y="10670"/>
                  <a:pt x="7280" y="10670"/>
                  <a:pt x="7280" y="10670"/>
                </a:cubicBezTo>
                <a:close/>
                <a:moveTo>
                  <a:pt x="7209" y="2837"/>
                </a:moveTo>
                <a:cubicBezTo>
                  <a:pt x="7200" y="2837"/>
                  <a:pt x="7200" y="2837"/>
                  <a:pt x="7200" y="2846"/>
                </a:cubicBezTo>
                <a:cubicBezTo>
                  <a:pt x="7200" y="2846"/>
                  <a:pt x="7209" y="2846"/>
                  <a:pt x="7218" y="2855"/>
                </a:cubicBezTo>
                <a:cubicBezTo>
                  <a:pt x="7209" y="2846"/>
                  <a:pt x="7209" y="2846"/>
                  <a:pt x="7209" y="2837"/>
                </a:cubicBezTo>
                <a:close/>
                <a:moveTo>
                  <a:pt x="6977" y="15201"/>
                </a:moveTo>
                <a:lnTo>
                  <a:pt x="6977" y="15210"/>
                </a:lnTo>
                <a:cubicBezTo>
                  <a:pt x="6977" y="15210"/>
                  <a:pt x="6977" y="15210"/>
                  <a:pt x="6977" y="15201"/>
                </a:cubicBezTo>
                <a:cubicBezTo>
                  <a:pt x="6977" y="15201"/>
                  <a:pt x="6977" y="15201"/>
                  <a:pt x="6977" y="15201"/>
                </a:cubicBezTo>
                <a:close/>
                <a:moveTo>
                  <a:pt x="6825" y="16629"/>
                </a:moveTo>
                <a:cubicBezTo>
                  <a:pt x="6825" y="16629"/>
                  <a:pt x="6825" y="16629"/>
                  <a:pt x="6825" y="16629"/>
                </a:cubicBezTo>
                <a:lnTo>
                  <a:pt x="6825" y="16629"/>
                </a:lnTo>
                <a:cubicBezTo>
                  <a:pt x="6825" y="16629"/>
                  <a:pt x="6825" y="16629"/>
                  <a:pt x="6825" y="16629"/>
                </a:cubicBezTo>
                <a:close/>
                <a:moveTo>
                  <a:pt x="6219" y="15157"/>
                </a:moveTo>
                <a:cubicBezTo>
                  <a:pt x="6236" y="15166"/>
                  <a:pt x="6263" y="15175"/>
                  <a:pt x="6299" y="15175"/>
                </a:cubicBezTo>
                <a:cubicBezTo>
                  <a:pt x="6299" y="15175"/>
                  <a:pt x="6299" y="15175"/>
                  <a:pt x="6299" y="15175"/>
                </a:cubicBezTo>
                <a:cubicBezTo>
                  <a:pt x="6272" y="15166"/>
                  <a:pt x="6245" y="15157"/>
                  <a:pt x="6219" y="15157"/>
                </a:cubicBezTo>
                <a:close/>
                <a:moveTo>
                  <a:pt x="6201" y="13025"/>
                </a:moveTo>
                <a:lnTo>
                  <a:pt x="6201" y="13025"/>
                </a:lnTo>
                <a:cubicBezTo>
                  <a:pt x="6201" y="13025"/>
                  <a:pt x="6201" y="13025"/>
                  <a:pt x="6201" y="13025"/>
                </a:cubicBezTo>
                <a:lnTo>
                  <a:pt x="6201" y="13025"/>
                </a:lnTo>
                <a:cubicBezTo>
                  <a:pt x="6201" y="13025"/>
                  <a:pt x="6201" y="13025"/>
                  <a:pt x="6201" y="13025"/>
                </a:cubicBezTo>
                <a:close/>
                <a:moveTo>
                  <a:pt x="6094" y="5710"/>
                </a:moveTo>
                <a:cubicBezTo>
                  <a:pt x="6094" y="5710"/>
                  <a:pt x="6094" y="5718"/>
                  <a:pt x="6094" y="5718"/>
                </a:cubicBezTo>
                <a:cubicBezTo>
                  <a:pt x="6094" y="5718"/>
                  <a:pt x="6103" y="5718"/>
                  <a:pt x="6112" y="5718"/>
                </a:cubicBezTo>
                <a:cubicBezTo>
                  <a:pt x="6103" y="5718"/>
                  <a:pt x="6103" y="5710"/>
                  <a:pt x="6094" y="5710"/>
                </a:cubicBezTo>
                <a:close/>
                <a:moveTo>
                  <a:pt x="5951" y="10884"/>
                </a:moveTo>
                <a:cubicBezTo>
                  <a:pt x="5978" y="10893"/>
                  <a:pt x="6013" y="10902"/>
                  <a:pt x="6040" y="10919"/>
                </a:cubicBezTo>
                <a:cubicBezTo>
                  <a:pt x="6031" y="10884"/>
                  <a:pt x="5996" y="10875"/>
                  <a:pt x="5951" y="10884"/>
                </a:cubicBezTo>
                <a:close/>
                <a:moveTo>
                  <a:pt x="4863" y="14631"/>
                </a:moveTo>
                <a:cubicBezTo>
                  <a:pt x="4845" y="14639"/>
                  <a:pt x="4836" y="14648"/>
                  <a:pt x="4827" y="14648"/>
                </a:cubicBezTo>
                <a:cubicBezTo>
                  <a:pt x="4773" y="14657"/>
                  <a:pt x="4729" y="14657"/>
                  <a:pt x="4684" y="14657"/>
                </a:cubicBezTo>
                <a:cubicBezTo>
                  <a:pt x="4488" y="14631"/>
                  <a:pt x="4318" y="14684"/>
                  <a:pt x="4149" y="14773"/>
                </a:cubicBezTo>
                <a:cubicBezTo>
                  <a:pt x="4131" y="14782"/>
                  <a:pt x="4122" y="14791"/>
                  <a:pt x="4104" y="14800"/>
                </a:cubicBezTo>
                <a:cubicBezTo>
                  <a:pt x="4274" y="14854"/>
                  <a:pt x="4381" y="14978"/>
                  <a:pt x="4488" y="15112"/>
                </a:cubicBezTo>
                <a:cubicBezTo>
                  <a:pt x="4497" y="15121"/>
                  <a:pt x="4497" y="15139"/>
                  <a:pt x="4506" y="15148"/>
                </a:cubicBezTo>
                <a:cubicBezTo>
                  <a:pt x="4684" y="14996"/>
                  <a:pt x="4880" y="14871"/>
                  <a:pt x="4987" y="14648"/>
                </a:cubicBezTo>
                <a:cubicBezTo>
                  <a:pt x="4943" y="14648"/>
                  <a:pt x="4898" y="14639"/>
                  <a:pt x="4863" y="14631"/>
                </a:cubicBezTo>
                <a:close/>
                <a:moveTo>
                  <a:pt x="4773" y="6825"/>
                </a:moveTo>
                <a:cubicBezTo>
                  <a:pt x="4657" y="6825"/>
                  <a:pt x="4675" y="6932"/>
                  <a:pt x="4684" y="7030"/>
                </a:cubicBezTo>
                <a:cubicBezTo>
                  <a:pt x="4684" y="7030"/>
                  <a:pt x="4675" y="7030"/>
                  <a:pt x="4675" y="7039"/>
                </a:cubicBezTo>
                <a:cubicBezTo>
                  <a:pt x="4675" y="7039"/>
                  <a:pt x="4675" y="7039"/>
                  <a:pt x="4675" y="7039"/>
                </a:cubicBezTo>
                <a:cubicBezTo>
                  <a:pt x="4756" y="6994"/>
                  <a:pt x="4818" y="7003"/>
                  <a:pt x="4889" y="7021"/>
                </a:cubicBezTo>
                <a:cubicBezTo>
                  <a:pt x="4827" y="6967"/>
                  <a:pt x="4764" y="6914"/>
                  <a:pt x="4773" y="6825"/>
                </a:cubicBezTo>
                <a:close/>
                <a:moveTo>
                  <a:pt x="4613" y="10607"/>
                </a:moveTo>
                <a:cubicBezTo>
                  <a:pt x="4613" y="10607"/>
                  <a:pt x="4604" y="10607"/>
                  <a:pt x="4604" y="10607"/>
                </a:cubicBezTo>
                <a:cubicBezTo>
                  <a:pt x="4604" y="10607"/>
                  <a:pt x="4604" y="10607"/>
                  <a:pt x="4595" y="10616"/>
                </a:cubicBezTo>
                <a:cubicBezTo>
                  <a:pt x="4604" y="10616"/>
                  <a:pt x="4604" y="10616"/>
                  <a:pt x="4613" y="10616"/>
                </a:cubicBezTo>
                <a:cubicBezTo>
                  <a:pt x="4613" y="10607"/>
                  <a:pt x="4613" y="10607"/>
                  <a:pt x="4613" y="10607"/>
                </a:cubicBezTo>
                <a:close/>
                <a:moveTo>
                  <a:pt x="4613" y="7842"/>
                </a:moveTo>
                <a:cubicBezTo>
                  <a:pt x="4613" y="7842"/>
                  <a:pt x="4613" y="7842"/>
                  <a:pt x="4613" y="7842"/>
                </a:cubicBezTo>
                <a:lnTo>
                  <a:pt x="4613" y="7842"/>
                </a:lnTo>
                <a:cubicBezTo>
                  <a:pt x="4613" y="7842"/>
                  <a:pt x="4613" y="7842"/>
                  <a:pt x="4613" y="7842"/>
                </a:cubicBezTo>
                <a:close/>
                <a:moveTo>
                  <a:pt x="4559" y="13658"/>
                </a:moveTo>
                <a:cubicBezTo>
                  <a:pt x="4559" y="13658"/>
                  <a:pt x="4550" y="13658"/>
                  <a:pt x="4550" y="13649"/>
                </a:cubicBezTo>
                <a:cubicBezTo>
                  <a:pt x="4550" y="13658"/>
                  <a:pt x="4550" y="13658"/>
                  <a:pt x="4550" y="13667"/>
                </a:cubicBezTo>
                <a:cubicBezTo>
                  <a:pt x="4550" y="13667"/>
                  <a:pt x="4559" y="13658"/>
                  <a:pt x="4559" y="13658"/>
                </a:cubicBezTo>
                <a:lnTo>
                  <a:pt x="4568" y="13658"/>
                </a:lnTo>
                <a:cubicBezTo>
                  <a:pt x="4568" y="13658"/>
                  <a:pt x="4568" y="13658"/>
                  <a:pt x="4568" y="13658"/>
                </a:cubicBezTo>
                <a:close/>
                <a:moveTo>
                  <a:pt x="4229" y="10607"/>
                </a:moveTo>
                <a:lnTo>
                  <a:pt x="4229" y="10616"/>
                </a:lnTo>
                <a:lnTo>
                  <a:pt x="4229" y="10607"/>
                </a:lnTo>
                <a:close/>
                <a:moveTo>
                  <a:pt x="3890" y="15835"/>
                </a:moveTo>
                <a:cubicBezTo>
                  <a:pt x="3667" y="15915"/>
                  <a:pt x="3649" y="15763"/>
                  <a:pt x="3614" y="15639"/>
                </a:cubicBezTo>
                <a:cubicBezTo>
                  <a:pt x="3542" y="15674"/>
                  <a:pt x="3471" y="15719"/>
                  <a:pt x="3417" y="15781"/>
                </a:cubicBezTo>
                <a:cubicBezTo>
                  <a:pt x="3471" y="15951"/>
                  <a:pt x="3266" y="16013"/>
                  <a:pt x="3177" y="16129"/>
                </a:cubicBezTo>
                <a:cubicBezTo>
                  <a:pt x="3105" y="16192"/>
                  <a:pt x="3025" y="16236"/>
                  <a:pt x="2936" y="16272"/>
                </a:cubicBezTo>
                <a:cubicBezTo>
                  <a:pt x="2936" y="16272"/>
                  <a:pt x="2936" y="16272"/>
                  <a:pt x="2945" y="16272"/>
                </a:cubicBezTo>
                <a:cubicBezTo>
                  <a:pt x="2971" y="16281"/>
                  <a:pt x="2998" y="16299"/>
                  <a:pt x="3025" y="16317"/>
                </a:cubicBezTo>
                <a:cubicBezTo>
                  <a:pt x="3123" y="16272"/>
                  <a:pt x="3203" y="16299"/>
                  <a:pt x="3266" y="16415"/>
                </a:cubicBezTo>
                <a:cubicBezTo>
                  <a:pt x="3328" y="16450"/>
                  <a:pt x="3391" y="16486"/>
                  <a:pt x="3444" y="16522"/>
                </a:cubicBezTo>
                <a:cubicBezTo>
                  <a:pt x="3462" y="16513"/>
                  <a:pt x="3480" y="16504"/>
                  <a:pt x="3498" y="16495"/>
                </a:cubicBezTo>
                <a:cubicBezTo>
                  <a:pt x="3730" y="16450"/>
                  <a:pt x="3890" y="16272"/>
                  <a:pt x="4078" y="16129"/>
                </a:cubicBezTo>
                <a:cubicBezTo>
                  <a:pt x="4078" y="16129"/>
                  <a:pt x="4086" y="16129"/>
                  <a:pt x="4095" y="16129"/>
                </a:cubicBezTo>
                <a:cubicBezTo>
                  <a:pt x="4051" y="16013"/>
                  <a:pt x="4060" y="15862"/>
                  <a:pt x="3890" y="15835"/>
                </a:cubicBezTo>
                <a:close/>
                <a:moveTo>
                  <a:pt x="4229" y="16129"/>
                </a:moveTo>
                <a:cubicBezTo>
                  <a:pt x="4229" y="16129"/>
                  <a:pt x="4229" y="16129"/>
                  <a:pt x="4229" y="16129"/>
                </a:cubicBezTo>
                <a:cubicBezTo>
                  <a:pt x="4229" y="16129"/>
                  <a:pt x="4229" y="16129"/>
                  <a:pt x="4229" y="16129"/>
                </a:cubicBezTo>
                <a:close/>
                <a:moveTo>
                  <a:pt x="2855" y="14425"/>
                </a:moveTo>
                <a:cubicBezTo>
                  <a:pt x="2873" y="14434"/>
                  <a:pt x="2882" y="14443"/>
                  <a:pt x="2900" y="14461"/>
                </a:cubicBezTo>
                <a:cubicBezTo>
                  <a:pt x="2900" y="14452"/>
                  <a:pt x="2900" y="14452"/>
                  <a:pt x="2900" y="14452"/>
                </a:cubicBezTo>
                <a:cubicBezTo>
                  <a:pt x="2891" y="14443"/>
                  <a:pt x="2873" y="14434"/>
                  <a:pt x="2855" y="14425"/>
                </a:cubicBezTo>
                <a:close/>
                <a:moveTo>
                  <a:pt x="17432" y="7993"/>
                </a:moveTo>
                <a:cubicBezTo>
                  <a:pt x="17450" y="8261"/>
                  <a:pt x="17183" y="8484"/>
                  <a:pt x="17236" y="8752"/>
                </a:cubicBezTo>
                <a:cubicBezTo>
                  <a:pt x="17263" y="8796"/>
                  <a:pt x="17281" y="8850"/>
                  <a:pt x="17299" y="8894"/>
                </a:cubicBezTo>
                <a:cubicBezTo>
                  <a:pt x="17174" y="9323"/>
                  <a:pt x="17165" y="9804"/>
                  <a:pt x="16736" y="10099"/>
                </a:cubicBezTo>
                <a:cubicBezTo>
                  <a:pt x="17102" y="10607"/>
                  <a:pt x="17477" y="11107"/>
                  <a:pt x="17272" y="11794"/>
                </a:cubicBezTo>
                <a:cubicBezTo>
                  <a:pt x="17272" y="11794"/>
                  <a:pt x="17263" y="11794"/>
                  <a:pt x="17254" y="11794"/>
                </a:cubicBezTo>
                <a:lnTo>
                  <a:pt x="17227" y="11785"/>
                </a:lnTo>
                <a:cubicBezTo>
                  <a:pt x="17227" y="11794"/>
                  <a:pt x="17227" y="11794"/>
                  <a:pt x="17218" y="11794"/>
                </a:cubicBezTo>
                <a:cubicBezTo>
                  <a:pt x="17236" y="11794"/>
                  <a:pt x="17245" y="11794"/>
                  <a:pt x="17254" y="11794"/>
                </a:cubicBezTo>
                <a:lnTo>
                  <a:pt x="17272" y="11794"/>
                </a:lnTo>
                <a:cubicBezTo>
                  <a:pt x="17486" y="12356"/>
                  <a:pt x="17316" y="12820"/>
                  <a:pt x="16745" y="13087"/>
                </a:cubicBezTo>
                <a:cubicBezTo>
                  <a:pt x="16576" y="13658"/>
                  <a:pt x="16032" y="14060"/>
                  <a:pt x="15434" y="14104"/>
                </a:cubicBezTo>
                <a:cubicBezTo>
                  <a:pt x="15166" y="14113"/>
                  <a:pt x="14961" y="14229"/>
                  <a:pt x="15024" y="14559"/>
                </a:cubicBezTo>
                <a:cubicBezTo>
                  <a:pt x="15033" y="14729"/>
                  <a:pt x="15238" y="14854"/>
                  <a:pt x="15113" y="15041"/>
                </a:cubicBezTo>
                <a:cubicBezTo>
                  <a:pt x="14988" y="15050"/>
                  <a:pt x="14863" y="15175"/>
                  <a:pt x="14729" y="15041"/>
                </a:cubicBezTo>
                <a:cubicBezTo>
                  <a:pt x="14631" y="14987"/>
                  <a:pt x="14497" y="14978"/>
                  <a:pt x="14462" y="14845"/>
                </a:cubicBezTo>
                <a:cubicBezTo>
                  <a:pt x="14408" y="14836"/>
                  <a:pt x="14355" y="14827"/>
                  <a:pt x="14301" y="14818"/>
                </a:cubicBezTo>
                <a:cubicBezTo>
                  <a:pt x="14096" y="14889"/>
                  <a:pt x="14230" y="15442"/>
                  <a:pt x="13784" y="15193"/>
                </a:cubicBezTo>
                <a:cubicBezTo>
                  <a:pt x="13775" y="15246"/>
                  <a:pt x="13766" y="15291"/>
                  <a:pt x="13766" y="15344"/>
                </a:cubicBezTo>
                <a:cubicBezTo>
                  <a:pt x="13855" y="15398"/>
                  <a:pt x="14105" y="15451"/>
                  <a:pt x="14007" y="15523"/>
                </a:cubicBezTo>
                <a:cubicBezTo>
                  <a:pt x="13445" y="15906"/>
                  <a:pt x="14265" y="15835"/>
                  <a:pt x="14140" y="16058"/>
                </a:cubicBezTo>
                <a:cubicBezTo>
                  <a:pt x="14105" y="16263"/>
                  <a:pt x="13900" y="16174"/>
                  <a:pt x="13766" y="16245"/>
                </a:cubicBezTo>
                <a:cubicBezTo>
                  <a:pt x="13730" y="16236"/>
                  <a:pt x="13712" y="16218"/>
                  <a:pt x="13694" y="16183"/>
                </a:cubicBezTo>
                <a:cubicBezTo>
                  <a:pt x="13578" y="16263"/>
                  <a:pt x="13462" y="16343"/>
                  <a:pt x="13355" y="16424"/>
                </a:cubicBezTo>
                <a:cubicBezTo>
                  <a:pt x="13257" y="16531"/>
                  <a:pt x="13159" y="16629"/>
                  <a:pt x="13061" y="16736"/>
                </a:cubicBezTo>
                <a:cubicBezTo>
                  <a:pt x="12972" y="16673"/>
                  <a:pt x="12883" y="16620"/>
                  <a:pt x="12793" y="16557"/>
                </a:cubicBezTo>
                <a:cubicBezTo>
                  <a:pt x="12713" y="16450"/>
                  <a:pt x="12624" y="16334"/>
                  <a:pt x="12544" y="16227"/>
                </a:cubicBezTo>
                <a:cubicBezTo>
                  <a:pt x="12517" y="16245"/>
                  <a:pt x="12490" y="16263"/>
                  <a:pt x="12454" y="16272"/>
                </a:cubicBezTo>
                <a:cubicBezTo>
                  <a:pt x="11892" y="15844"/>
                  <a:pt x="12089" y="16468"/>
                  <a:pt x="11946" y="16638"/>
                </a:cubicBezTo>
                <a:cubicBezTo>
                  <a:pt x="11857" y="16468"/>
                  <a:pt x="11634" y="16549"/>
                  <a:pt x="11518" y="16415"/>
                </a:cubicBezTo>
                <a:cubicBezTo>
                  <a:pt x="11473" y="16415"/>
                  <a:pt x="11420" y="16406"/>
                  <a:pt x="11366" y="16406"/>
                </a:cubicBezTo>
                <a:cubicBezTo>
                  <a:pt x="11286" y="16388"/>
                  <a:pt x="11205" y="16379"/>
                  <a:pt x="11125" y="16370"/>
                </a:cubicBezTo>
                <a:cubicBezTo>
                  <a:pt x="11125" y="16370"/>
                  <a:pt x="11125" y="16379"/>
                  <a:pt x="11125" y="16379"/>
                </a:cubicBezTo>
                <a:cubicBezTo>
                  <a:pt x="11027" y="16459"/>
                  <a:pt x="10929" y="16433"/>
                  <a:pt x="10840" y="16361"/>
                </a:cubicBezTo>
                <a:cubicBezTo>
                  <a:pt x="10795" y="16317"/>
                  <a:pt x="10742" y="16272"/>
                  <a:pt x="10697" y="16236"/>
                </a:cubicBezTo>
                <a:cubicBezTo>
                  <a:pt x="10679" y="16254"/>
                  <a:pt x="10652" y="16272"/>
                  <a:pt x="10626" y="16281"/>
                </a:cubicBezTo>
                <a:cubicBezTo>
                  <a:pt x="10456" y="16245"/>
                  <a:pt x="10304" y="16317"/>
                  <a:pt x="10153" y="16370"/>
                </a:cubicBezTo>
                <a:cubicBezTo>
                  <a:pt x="10090" y="16450"/>
                  <a:pt x="10019" y="16540"/>
                  <a:pt x="9956" y="16620"/>
                </a:cubicBezTo>
                <a:cubicBezTo>
                  <a:pt x="9778" y="16647"/>
                  <a:pt x="9617" y="16754"/>
                  <a:pt x="9430" y="16700"/>
                </a:cubicBezTo>
                <a:cubicBezTo>
                  <a:pt x="9359" y="16691"/>
                  <a:pt x="9287" y="16682"/>
                  <a:pt x="9216" y="16691"/>
                </a:cubicBezTo>
                <a:cubicBezTo>
                  <a:pt x="8993" y="16682"/>
                  <a:pt x="8806" y="16825"/>
                  <a:pt x="8609" y="16896"/>
                </a:cubicBezTo>
                <a:cubicBezTo>
                  <a:pt x="8440" y="16905"/>
                  <a:pt x="8297" y="17012"/>
                  <a:pt x="8128" y="17003"/>
                </a:cubicBezTo>
                <a:cubicBezTo>
                  <a:pt x="8128" y="17003"/>
                  <a:pt x="8128" y="17012"/>
                  <a:pt x="8137" y="17012"/>
                </a:cubicBezTo>
                <a:cubicBezTo>
                  <a:pt x="8226" y="17164"/>
                  <a:pt x="8395" y="17155"/>
                  <a:pt x="8529" y="17218"/>
                </a:cubicBezTo>
                <a:cubicBezTo>
                  <a:pt x="8538" y="17209"/>
                  <a:pt x="8538" y="17200"/>
                  <a:pt x="8547" y="17191"/>
                </a:cubicBezTo>
                <a:cubicBezTo>
                  <a:pt x="8592" y="17119"/>
                  <a:pt x="8654" y="17093"/>
                  <a:pt x="8734" y="17093"/>
                </a:cubicBezTo>
                <a:cubicBezTo>
                  <a:pt x="8984" y="17467"/>
                  <a:pt x="9439" y="17735"/>
                  <a:pt x="9368" y="18279"/>
                </a:cubicBezTo>
                <a:cubicBezTo>
                  <a:pt x="9350" y="18386"/>
                  <a:pt x="9350" y="18502"/>
                  <a:pt x="9189" y="18458"/>
                </a:cubicBezTo>
                <a:cubicBezTo>
                  <a:pt x="8743" y="18458"/>
                  <a:pt x="8306" y="18422"/>
                  <a:pt x="7896" y="18208"/>
                </a:cubicBezTo>
                <a:cubicBezTo>
                  <a:pt x="7735" y="18128"/>
                  <a:pt x="7566" y="18119"/>
                  <a:pt x="7387" y="18163"/>
                </a:cubicBezTo>
                <a:cubicBezTo>
                  <a:pt x="6950" y="18324"/>
                  <a:pt x="6861" y="17905"/>
                  <a:pt x="6647" y="17699"/>
                </a:cubicBezTo>
                <a:cubicBezTo>
                  <a:pt x="6647" y="17681"/>
                  <a:pt x="6656" y="17655"/>
                  <a:pt x="6665" y="17637"/>
                </a:cubicBezTo>
                <a:cubicBezTo>
                  <a:pt x="6647" y="17637"/>
                  <a:pt x="6647" y="17637"/>
                  <a:pt x="6629" y="17637"/>
                </a:cubicBezTo>
                <a:cubicBezTo>
                  <a:pt x="6638" y="17664"/>
                  <a:pt x="6638" y="17681"/>
                  <a:pt x="6647" y="17699"/>
                </a:cubicBezTo>
                <a:cubicBezTo>
                  <a:pt x="6566" y="17780"/>
                  <a:pt x="6451" y="17994"/>
                  <a:pt x="6424" y="17913"/>
                </a:cubicBezTo>
                <a:cubicBezTo>
                  <a:pt x="6308" y="17441"/>
                  <a:pt x="5871" y="17806"/>
                  <a:pt x="5674" y="17592"/>
                </a:cubicBezTo>
                <a:cubicBezTo>
                  <a:pt x="5567" y="17396"/>
                  <a:pt x="5621" y="17262"/>
                  <a:pt x="5853" y="17227"/>
                </a:cubicBezTo>
                <a:cubicBezTo>
                  <a:pt x="5862" y="17227"/>
                  <a:pt x="5871" y="17218"/>
                  <a:pt x="5880" y="17218"/>
                </a:cubicBezTo>
                <a:cubicBezTo>
                  <a:pt x="5835" y="17182"/>
                  <a:pt x="5835" y="17137"/>
                  <a:pt x="5817" y="17102"/>
                </a:cubicBezTo>
                <a:cubicBezTo>
                  <a:pt x="5639" y="17084"/>
                  <a:pt x="5469" y="17066"/>
                  <a:pt x="5291" y="17048"/>
                </a:cubicBezTo>
                <a:cubicBezTo>
                  <a:pt x="5211" y="16914"/>
                  <a:pt x="5095" y="16870"/>
                  <a:pt x="4943" y="16923"/>
                </a:cubicBezTo>
                <a:cubicBezTo>
                  <a:pt x="4907" y="16879"/>
                  <a:pt x="4863" y="16834"/>
                  <a:pt x="4827" y="16789"/>
                </a:cubicBezTo>
                <a:cubicBezTo>
                  <a:pt x="4818" y="16807"/>
                  <a:pt x="4809" y="16834"/>
                  <a:pt x="4791" y="16852"/>
                </a:cubicBezTo>
                <a:cubicBezTo>
                  <a:pt x="4738" y="16896"/>
                  <a:pt x="4675" y="16923"/>
                  <a:pt x="4604" y="16905"/>
                </a:cubicBezTo>
                <a:cubicBezTo>
                  <a:pt x="4586" y="16905"/>
                  <a:pt x="4568" y="16896"/>
                  <a:pt x="4550" y="16888"/>
                </a:cubicBezTo>
                <a:cubicBezTo>
                  <a:pt x="4452" y="16879"/>
                  <a:pt x="4363" y="16825"/>
                  <a:pt x="4274" y="16789"/>
                </a:cubicBezTo>
                <a:cubicBezTo>
                  <a:pt x="4238" y="16789"/>
                  <a:pt x="4202" y="16789"/>
                  <a:pt x="4167" y="16807"/>
                </a:cubicBezTo>
                <a:cubicBezTo>
                  <a:pt x="4158" y="16807"/>
                  <a:pt x="4149" y="16798"/>
                  <a:pt x="4149" y="16798"/>
                </a:cubicBezTo>
                <a:cubicBezTo>
                  <a:pt x="4140" y="16879"/>
                  <a:pt x="4158" y="16968"/>
                  <a:pt x="4176" y="17048"/>
                </a:cubicBezTo>
                <a:cubicBezTo>
                  <a:pt x="4176" y="17066"/>
                  <a:pt x="4167" y="17075"/>
                  <a:pt x="4158" y="17084"/>
                </a:cubicBezTo>
                <a:cubicBezTo>
                  <a:pt x="4408" y="16816"/>
                  <a:pt x="4595" y="16879"/>
                  <a:pt x="4747" y="17209"/>
                </a:cubicBezTo>
                <a:cubicBezTo>
                  <a:pt x="4684" y="17253"/>
                  <a:pt x="4631" y="17298"/>
                  <a:pt x="4568" y="17342"/>
                </a:cubicBezTo>
                <a:cubicBezTo>
                  <a:pt x="4506" y="17342"/>
                  <a:pt x="4452" y="17334"/>
                  <a:pt x="4399" y="17334"/>
                </a:cubicBezTo>
                <a:cubicBezTo>
                  <a:pt x="4283" y="17307"/>
                  <a:pt x="4158" y="17298"/>
                  <a:pt x="4140" y="17173"/>
                </a:cubicBezTo>
                <a:cubicBezTo>
                  <a:pt x="4140" y="17173"/>
                  <a:pt x="4140" y="17173"/>
                  <a:pt x="4140" y="17173"/>
                </a:cubicBezTo>
                <a:cubicBezTo>
                  <a:pt x="4086" y="17227"/>
                  <a:pt x="4033" y="17253"/>
                  <a:pt x="3970" y="17200"/>
                </a:cubicBezTo>
                <a:cubicBezTo>
                  <a:pt x="3944" y="17182"/>
                  <a:pt x="3926" y="17164"/>
                  <a:pt x="3899" y="17146"/>
                </a:cubicBezTo>
                <a:cubicBezTo>
                  <a:pt x="3551" y="17503"/>
                  <a:pt x="3239" y="17218"/>
                  <a:pt x="2918" y="17084"/>
                </a:cubicBezTo>
                <a:cubicBezTo>
                  <a:pt x="2463" y="16682"/>
                  <a:pt x="1847" y="17012"/>
                  <a:pt x="1357" y="16754"/>
                </a:cubicBezTo>
                <a:cubicBezTo>
                  <a:pt x="1000" y="16700"/>
                  <a:pt x="679" y="16575"/>
                  <a:pt x="357" y="16424"/>
                </a:cubicBezTo>
                <a:cubicBezTo>
                  <a:pt x="72" y="16290"/>
                  <a:pt x="1" y="16111"/>
                  <a:pt x="206" y="15844"/>
                </a:cubicBezTo>
                <a:cubicBezTo>
                  <a:pt x="313" y="15701"/>
                  <a:pt x="349" y="15389"/>
                  <a:pt x="634" y="15674"/>
                </a:cubicBezTo>
                <a:cubicBezTo>
                  <a:pt x="696" y="15639"/>
                  <a:pt x="750" y="15603"/>
                  <a:pt x="812" y="15567"/>
                </a:cubicBezTo>
                <a:cubicBezTo>
                  <a:pt x="902" y="15505"/>
                  <a:pt x="1018" y="15523"/>
                  <a:pt x="1125" y="15496"/>
                </a:cubicBezTo>
                <a:cubicBezTo>
                  <a:pt x="1134" y="15424"/>
                  <a:pt x="1143" y="15362"/>
                  <a:pt x="1151" y="15300"/>
                </a:cubicBezTo>
                <a:cubicBezTo>
                  <a:pt x="1294" y="15291"/>
                  <a:pt x="1428" y="15291"/>
                  <a:pt x="1517" y="15424"/>
                </a:cubicBezTo>
                <a:cubicBezTo>
                  <a:pt x="1624" y="15398"/>
                  <a:pt x="1731" y="15371"/>
                  <a:pt x="1829" y="15344"/>
                </a:cubicBezTo>
                <a:cubicBezTo>
                  <a:pt x="1919" y="15228"/>
                  <a:pt x="2204" y="15130"/>
                  <a:pt x="1856" y="14987"/>
                </a:cubicBezTo>
                <a:cubicBezTo>
                  <a:pt x="1705" y="14925"/>
                  <a:pt x="1642" y="14818"/>
                  <a:pt x="1651" y="14631"/>
                </a:cubicBezTo>
                <a:cubicBezTo>
                  <a:pt x="1856" y="14639"/>
                  <a:pt x="2052" y="14639"/>
                  <a:pt x="2258" y="14648"/>
                </a:cubicBezTo>
                <a:cubicBezTo>
                  <a:pt x="2668" y="14033"/>
                  <a:pt x="2668" y="13899"/>
                  <a:pt x="2124" y="13551"/>
                </a:cubicBezTo>
                <a:cubicBezTo>
                  <a:pt x="1936" y="13435"/>
                  <a:pt x="2070" y="13266"/>
                  <a:pt x="1972" y="13159"/>
                </a:cubicBezTo>
                <a:cubicBezTo>
                  <a:pt x="1580" y="13150"/>
                  <a:pt x="1615" y="12659"/>
                  <a:pt x="1294" y="12579"/>
                </a:cubicBezTo>
                <a:cubicBezTo>
                  <a:pt x="1223" y="12561"/>
                  <a:pt x="1178" y="12516"/>
                  <a:pt x="1160" y="12436"/>
                </a:cubicBezTo>
                <a:cubicBezTo>
                  <a:pt x="1160" y="12418"/>
                  <a:pt x="1178" y="12409"/>
                  <a:pt x="1187" y="12391"/>
                </a:cubicBezTo>
                <a:cubicBezTo>
                  <a:pt x="1151" y="12373"/>
                  <a:pt x="1125" y="12356"/>
                  <a:pt x="1098" y="12338"/>
                </a:cubicBezTo>
                <a:cubicBezTo>
                  <a:pt x="1009" y="12133"/>
                  <a:pt x="1116" y="12079"/>
                  <a:pt x="1258" y="12052"/>
                </a:cubicBezTo>
                <a:cubicBezTo>
                  <a:pt x="1214" y="11981"/>
                  <a:pt x="1160" y="11927"/>
                  <a:pt x="1125" y="11847"/>
                </a:cubicBezTo>
                <a:cubicBezTo>
                  <a:pt x="1143" y="11553"/>
                  <a:pt x="1330" y="11401"/>
                  <a:pt x="1580" y="11294"/>
                </a:cubicBezTo>
                <a:cubicBezTo>
                  <a:pt x="1731" y="11249"/>
                  <a:pt x="1722" y="10982"/>
                  <a:pt x="1945" y="11044"/>
                </a:cubicBezTo>
                <a:cubicBezTo>
                  <a:pt x="2088" y="10679"/>
                  <a:pt x="2186" y="10250"/>
                  <a:pt x="2739" y="10357"/>
                </a:cubicBezTo>
                <a:cubicBezTo>
                  <a:pt x="2766" y="10384"/>
                  <a:pt x="2793" y="10411"/>
                  <a:pt x="2820" y="10420"/>
                </a:cubicBezTo>
                <a:cubicBezTo>
                  <a:pt x="2882" y="10384"/>
                  <a:pt x="2936" y="10348"/>
                  <a:pt x="2998" y="10313"/>
                </a:cubicBezTo>
                <a:cubicBezTo>
                  <a:pt x="2864" y="10143"/>
                  <a:pt x="2739" y="9983"/>
                  <a:pt x="2614" y="9822"/>
                </a:cubicBezTo>
                <a:cubicBezTo>
                  <a:pt x="2525" y="9715"/>
                  <a:pt x="2463" y="9608"/>
                  <a:pt x="2552" y="9483"/>
                </a:cubicBezTo>
                <a:cubicBezTo>
                  <a:pt x="2650" y="9358"/>
                  <a:pt x="2775" y="9430"/>
                  <a:pt x="2891" y="9474"/>
                </a:cubicBezTo>
                <a:cubicBezTo>
                  <a:pt x="3132" y="9296"/>
                  <a:pt x="2820" y="8975"/>
                  <a:pt x="3061" y="8805"/>
                </a:cubicBezTo>
                <a:cubicBezTo>
                  <a:pt x="2953" y="8680"/>
                  <a:pt x="2900" y="8555"/>
                  <a:pt x="3052" y="8413"/>
                </a:cubicBezTo>
                <a:cubicBezTo>
                  <a:pt x="3221" y="8306"/>
                  <a:pt x="3400" y="8207"/>
                  <a:pt x="3578" y="8100"/>
                </a:cubicBezTo>
                <a:cubicBezTo>
                  <a:pt x="3944" y="8118"/>
                  <a:pt x="3712" y="7601"/>
                  <a:pt x="4042" y="7592"/>
                </a:cubicBezTo>
                <a:cubicBezTo>
                  <a:pt x="4176" y="7520"/>
                  <a:pt x="4345" y="7494"/>
                  <a:pt x="4238" y="7262"/>
                </a:cubicBezTo>
                <a:cubicBezTo>
                  <a:pt x="4185" y="7146"/>
                  <a:pt x="4131" y="6976"/>
                  <a:pt x="4309" y="6887"/>
                </a:cubicBezTo>
                <a:cubicBezTo>
                  <a:pt x="4372" y="6816"/>
                  <a:pt x="4452" y="6762"/>
                  <a:pt x="4399" y="6655"/>
                </a:cubicBezTo>
                <a:cubicBezTo>
                  <a:pt x="4354" y="6575"/>
                  <a:pt x="4327" y="6503"/>
                  <a:pt x="4381" y="6423"/>
                </a:cubicBezTo>
                <a:cubicBezTo>
                  <a:pt x="4425" y="6254"/>
                  <a:pt x="4470" y="6084"/>
                  <a:pt x="4524" y="5924"/>
                </a:cubicBezTo>
                <a:cubicBezTo>
                  <a:pt x="4265" y="5567"/>
                  <a:pt x="4595" y="5308"/>
                  <a:pt x="4675" y="5014"/>
                </a:cubicBezTo>
                <a:cubicBezTo>
                  <a:pt x="4827" y="4907"/>
                  <a:pt x="4979" y="4800"/>
                  <a:pt x="5130" y="4693"/>
                </a:cubicBezTo>
                <a:lnTo>
                  <a:pt x="5130" y="4693"/>
                </a:lnTo>
                <a:cubicBezTo>
                  <a:pt x="5630" y="4701"/>
                  <a:pt x="5371" y="4362"/>
                  <a:pt x="5380" y="4139"/>
                </a:cubicBezTo>
                <a:cubicBezTo>
                  <a:pt x="5880" y="3818"/>
                  <a:pt x="5915" y="3185"/>
                  <a:pt x="6290" y="2783"/>
                </a:cubicBezTo>
                <a:cubicBezTo>
                  <a:pt x="6299" y="2775"/>
                  <a:pt x="6245" y="2694"/>
                  <a:pt x="6219" y="2650"/>
                </a:cubicBezTo>
                <a:cubicBezTo>
                  <a:pt x="6317" y="2266"/>
                  <a:pt x="6638" y="2641"/>
                  <a:pt x="6798" y="2480"/>
                </a:cubicBezTo>
                <a:cubicBezTo>
                  <a:pt x="6941" y="2543"/>
                  <a:pt x="7084" y="2614"/>
                  <a:pt x="7227" y="2685"/>
                </a:cubicBezTo>
                <a:cubicBezTo>
                  <a:pt x="7334" y="2560"/>
                  <a:pt x="7619" y="2551"/>
                  <a:pt x="7485" y="2284"/>
                </a:cubicBezTo>
                <a:cubicBezTo>
                  <a:pt x="7619" y="2097"/>
                  <a:pt x="7807" y="2016"/>
                  <a:pt x="8030" y="1989"/>
                </a:cubicBezTo>
                <a:cubicBezTo>
                  <a:pt x="8030" y="1989"/>
                  <a:pt x="8021" y="1981"/>
                  <a:pt x="8012" y="1981"/>
                </a:cubicBezTo>
                <a:cubicBezTo>
                  <a:pt x="8003" y="1972"/>
                  <a:pt x="7994" y="1972"/>
                  <a:pt x="7976" y="1963"/>
                </a:cubicBezTo>
                <a:cubicBezTo>
                  <a:pt x="7807" y="1713"/>
                  <a:pt x="7985" y="1668"/>
                  <a:pt x="8181" y="1615"/>
                </a:cubicBezTo>
                <a:cubicBezTo>
                  <a:pt x="8342" y="1597"/>
                  <a:pt x="8485" y="1624"/>
                  <a:pt x="8618" y="1722"/>
                </a:cubicBezTo>
                <a:cubicBezTo>
                  <a:pt x="8699" y="1891"/>
                  <a:pt x="8868" y="1749"/>
                  <a:pt x="8984" y="1820"/>
                </a:cubicBezTo>
                <a:cubicBezTo>
                  <a:pt x="9225" y="1784"/>
                  <a:pt x="9341" y="2025"/>
                  <a:pt x="9546" y="2088"/>
                </a:cubicBezTo>
                <a:cubicBezTo>
                  <a:pt x="9974" y="2061"/>
                  <a:pt x="10367" y="2150"/>
                  <a:pt x="10715" y="2418"/>
                </a:cubicBezTo>
                <a:cubicBezTo>
                  <a:pt x="10768" y="2427"/>
                  <a:pt x="10813" y="2444"/>
                  <a:pt x="10858" y="2453"/>
                </a:cubicBezTo>
                <a:cubicBezTo>
                  <a:pt x="10982" y="2480"/>
                  <a:pt x="11045" y="2551"/>
                  <a:pt x="11054" y="2667"/>
                </a:cubicBezTo>
                <a:cubicBezTo>
                  <a:pt x="11054" y="2667"/>
                  <a:pt x="11054" y="2667"/>
                  <a:pt x="11054" y="2676"/>
                </a:cubicBezTo>
                <a:cubicBezTo>
                  <a:pt x="11161" y="2498"/>
                  <a:pt x="10911" y="2400"/>
                  <a:pt x="10956" y="2239"/>
                </a:cubicBezTo>
                <a:cubicBezTo>
                  <a:pt x="10938" y="2212"/>
                  <a:pt x="10920" y="2186"/>
                  <a:pt x="10911" y="2150"/>
                </a:cubicBezTo>
                <a:cubicBezTo>
                  <a:pt x="10706" y="2052"/>
                  <a:pt x="10599" y="1856"/>
                  <a:pt x="10456" y="1686"/>
                </a:cubicBezTo>
                <a:cubicBezTo>
                  <a:pt x="10474" y="1588"/>
                  <a:pt x="10492" y="1490"/>
                  <a:pt x="10510" y="1392"/>
                </a:cubicBezTo>
                <a:cubicBezTo>
                  <a:pt x="10385" y="1213"/>
                  <a:pt x="10260" y="1035"/>
                  <a:pt x="10144" y="865"/>
                </a:cubicBezTo>
                <a:cubicBezTo>
                  <a:pt x="10099" y="812"/>
                  <a:pt x="10055" y="749"/>
                  <a:pt x="10010" y="696"/>
                </a:cubicBezTo>
                <a:cubicBezTo>
                  <a:pt x="9921" y="580"/>
                  <a:pt x="9787" y="473"/>
                  <a:pt x="9787" y="286"/>
                </a:cubicBezTo>
                <a:cubicBezTo>
                  <a:pt x="10055" y="277"/>
                  <a:pt x="10117" y="509"/>
                  <a:pt x="10233" y="669"/>
                </a:cubicBezTo>
                <a:cubicBezTo>
                  <a:pt x="10304" y="705"/>
                  <a:pt x="10376" y="741"/>
                  <a:pt x="10447" y="785"/>
                </a:cubicBezTo>
                <a:cubicBezTo>
                  <a:pt x="10590" y="990"/>
                  <a:pt x="10759" y="1160"/>
                  <a:pt x="10973" y="1294"/>
                </a:cubicBezTo>
                <a:cubicBezTo>
                  <a:pt x="11312" y="1427"/>
                  <a:pt x="11411" y="1847"/>
                  <a:pt x="11776" y="1936"/>
                </a:cubicBezTo>
                <a:cubicBezTo>
                  <a:pt x="11821" y="1981"/>
                  <a:pt x="11866" y="2025"/>
                  <a:pt x="11901" y="2070"/>
                </a:cubicBezTo>
                <a:cubicBezTo>
                  <a:pt x="12124" y="1766"/>
                  <a:pt x="12454" y="1543"/>
                  <a:pt x="12606" y="1178"/>
                </a:cubicBezTo>
                <a:cubicBezTo>
                  <a:pt x="12579" y="999"/>
                  <a:pt x="12419" y="848"/>
                  <a:pt x="12454" y="651"/>
                </a:cubicBezTo>
                <a:cubicBezTo>
                  <a:pt x="12410" y="642"/>
                  <a:pt x="12365" y="633"/>
                  <a:pt x="12329" y="598"/>
                </a:cubicBezTo>
                <a:cubicBezTo>
                  <a:pt x="12276" y="535"/>
                  <a:pt x="12258" y="473"/>
                  <a:pt x="12276" y="393"/>
                </a:cubicBezTo>
                <a:cubicBezTo>
                  <a:pt x="12267" y="259"/>
                  <a:pt x="12267" y="134"/>
                  <a:pt x="12258" y="0"/>
                </a:cubicBezTo>
                <a:cubicBezTo>
                  <a:pt x="12445" y="321"/>
                  <a:pt x="12802" y="509"/>
                  <a:pt x="12900" y="883"/>
                </a:cubicBezTo>
                <a:cubicBezTo>
                  <a:pt x="13231" y="1517"/>
                  <a:pt x="13552" y="2159"/>
                  <a:pt x="13882" y="2801"/>
                </a:cubicBezTo>
                <a:cubicBezTo>
                  <a:pt x="13873" y="2828"/>
                  <a:pt x="13855" y="2855"/>
                  <a:pt x="13828" y="2864"/>
                </a:cubicBezTo>
                <a:cubicBezTo>
                  <a:pt x="13810" y="2882"/>
                  <a:pt x="13793" y="2890"/>
                  <a:pt x="13793" y="2882"/>
                </a:cubicBezTo>
                <a:cubicBezTo>
                  <a:pt x="13784" y="2882"/>
                  <a:pt x="13784" y="2873"/>
                  <a:pt x="13775" y="2873"/>
                </a:cubicBezTo>
                <a:cubicBezTo>
                  <a:pt x="13766" y="2917"/>
                  <a:pt x="13748" y="2962"/>
                  <a:pt x="13739" y="3006"/>
                </a:cubicBezTo>
                <a:cubicBezTo>
                  <a:pt x="13784" y="3069"/>
                  <a:pt x="13828" y="3122"/>
                  <a:pt x="13873" y="3185"/>
                </a:cubicBezTo>
                <a:cubicBezTo>
                  <a:pt x="13998" y="3105"/>
                  <a:pt x="14096" y="3122"/>
                  <a:pt x="14167" y="3256"/>
                </a:cubicBezTo>
                <a:cubicBezTo>
                  <a:pt x="14265" y="3390"/>
                  <a:pt x="14363" y="3524"/>
                  <a:pt x="14462" y="3658"/>
                </a:cubicBezTo>
                <a:cubicBezTo>
                  <a:pt x="14524" y="3658"/>
                  <a:pt x="14569" y="3684"/>
                  <a:pt x="14631" y="3693"/>
                </a:cubicBezTo>
                <a:cubicBezTo>
                  <a:pt x="14890" y="4032"/>
                  <a:pt x="15291" y="4255"/>
                  <a:pt x="15461" y="4675"/>
                </a:cubicBezTo>
                <a:cubicBezTo>
                  <a:pt x="16023" y="4978"/>
                  <a:pt x="16469" y="5433"/>
                  <a:pt x="16861" y="5924"/>
                </a:cubicBezTo>
                <a:cubicBezTo>
                  <a:pt x="16960" y="6049"/>
                  <a:pt x="17049" y="6254"/>
                  <a:pt x="16968" y="6370"/>
                </a:cubicBezTo>
                <a:cubicBezTo>
                  <a:pt x="16728" y="6762"/>
                  <a:pt x="17022" y="6985"/>
                  <a:pt x="17183" y="7253"/>
                </a:cubicBezTo>
                <a:cubicBezTo>
                  <a:pt x="17236" y="7512"/>
                  <a:pt x="17432" y="7726"/>
                  <a:pt x="17432" y="799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Google Shape;46;p12"/>
          <p:cNvSpPr/>
          <p:nvPr/>
        </p:nvSpPr>
        <p:spPr>
          <a:xfrm>
            <a:off x="11149663" y="5041376"/>
            <a:ext cx="1123956" cy="1189064"/>
          </a:xfrm>
          <a:custGeom>
            <a:rect b="b" l="l" r="r" t="t"/>
            <a:pathLst>
              <a:path extrusionOk="0" h="13204" w="12481">
                <a:moveTo>
                  <a:pt x="3988" y="12356"/>
                </a:moveTo>
                <a:cubicBezTo>
                  <a:pt x="4095" y="12035"/>
                  <a:pt x="4273" y="11767"/>
                  <a:pt x="4461" y="11500"/>
                </a:cubicBezTo>
                <a:cubicBezTo>
                  <a:pt x="4461" y="11491"/>
                  <a:pt x="4505" y="11509"/>
                  <a:pt x="4532" y="11509"/>
                </a:cubicBezTo>
                <a:cubicBezTo>
                  <a:pt x="4461" y="11741"/>
                  <a:pt x="4247" y="11892"/>
                  <a:pt x="4157" y="12115"/>
                </a:cubicBezTo>
                <a:cubicBezTo>
                  <a:pt x="4157" y="12115"/>
                  <a:pt x="4157" y="12133"/>
                  <a:pt x="4166" y="12142"/>
                </a:cubicBezTo>
                <a:cubicBezTo>
                  <a:pt x="4175" y="12142"/>
                  <a:pt x="4193" y="12151"/>
                  <a:pt x="4202" y="12151"/>
                </a:cubicBezTo>
                <a:cubicBezTo>
                  <a:pt x="4256" y="12133"/>
                  <a:pt x="4300" y="12160"/>
                  <a:pt x="4300" y="12204"/>
                </a:cubicBezTo>
                <a:cubicBezTo>
                  <a:pt x="4300" y="12258"/>
                  <a:pt x="4247" y="12267"/>
                  <a:pt x="4202" y="12267"/>
                </a:cubicBezTo>
                <a:cubicBezTo>
                  <a:pt x="4086" y="12303"/>
                  <a:pt x="4238" y="12347"/>
                  <a:pt x="4202" y="12383"/>
                </a:cubicBezTo>
                <a:cubicBezTo>
                  <a:pt x="4122" y="12454"/>
                  <a:pt x="4059" y="12526"/>
                  <a:pt x="3979" y="12579"/>
                </a:cubicBezTo>
                <a:cubicBezTo>
                  <a:pt x="3818" y="12686"/>
                  <a:pt x="3694" y="12650"/>
                  <a:pt x="3667" y="12445"/>
                </a:cubicBezTo>
                <a:cubicBezTo>
                  <a:pt x="3827" y="12606"/>
                  <a:pt x="3934" y="12535"/>
                  <a:pt x="3988" y="12356"/>
                </a:cubicBezTo>
                <a:close/>
                <a:moveTo>
                  <a:pt x="8457" y="482"/>
                </a:moveTo>
                <a:cubicBezTo>
                  <a:pt x="8306" y="741"/>
                  <a:pt x="8038" y="919"/>
                  <a:pt x="7913" y="1196"/>
                </a:cubicBezTo>
                <a:cubicBezTo>
                  <a:pt x="7735" y="1241"/>
                  <a:pt x="7744" y="1455"/>
                  <a:pt x="7592" y="1535"/>
                </a:cubicBezTo>
                <a:cubicBezTo>
                  <a:pt x="7503" y="1535"/>
                  <a:pt x="7476" y="1642"/>
                  <a:pt x="7396" y="1660"/>
                </a:cubicBezTo>
                <a:cubicBezTo>
                  <a:pt x="7423" y="1794"/>
                  <a:pt x="7244" y="1811"/>
                  <a:pt x="7235" y="1927"/>
                </a:cubicBezTo>
                <a:cubicBezTo>
                  <a:pt x="6789" y="2472"/>
                  <a:pt x="6343" y="3016"/>
                  <a:pt x="5915" y="3569"/>
                </a:cubicBezTo>
                <a:cubicBezTo>
                  <a:pt x="5406" y="4220"/>
                  <a:pt x="4898" y="4871"/>
                  <a:pt x="4372" y="5496"/>
                </a:cubicBezTo>
                <a:cubicBezTo>
                  <a:pt x="3890" y="6067"/>
                  <a:pt x="3515" y="6709"/>
                  <a:pt x="2962" y="7218"/>
                </a:cubicBezTo>
                <a:cubicBezTo>
                  <a:pt x="2891" y="7298"/>
                  <a:pt x="2837" y="7405"/>
                  <a:pt x="2766" y="7485"/>
                </a:cubicBezTo>
                <a:cubicBezTo>
                  <a:pt x="2730" y="7628"/>
                  <a:pt x="2596" y="7708"/>
                  <a:pt x="2507" y="7797"/>
                </a:cubicBezTo>
                <a:cubicBezTo>
                  <a:pt x="2275" y="8038"/>
                  <a:pt x="2132" y="8333"/>
                  <a:pt x="1909" y="8583"/>
                </a:cubicBezTo>
                <a:cubicBezTo>
                  <a:pt x="1633" y="8895"/>
                  <a:pt x="1419" y="9261"/>
                  <a:pt x="1151" y="9573"/>
                </a:cubicBezTo>
                <a:cubicBezTo>
                  <a:pt x="857" y="9912"/>
                  <a:pt x="660" y="10295"/>
                  <a:pt x="402" y="10652"/>
                </a:cubicBezTo>
                <a:cubicBezTo>
                  <a:pt x="348" y="10732"/>
                  <a:pt x="411" y="10813"/>
                  <a:pt x="419" y="10893"/>
                </a:cubicBezTo>
                <a:cubicBezTo>
                  <a:pt x="428" y="10929"/>
                  <a:pt x="419" y="10947"/>
                  <a:pt x="384" y="10956"/>
                </a:cubicBezTo>
                <a:cubicBezTo>
                  <a:pt x="312" y="11152"/>
                  <a:pt x="188" y="11080"/>
                  <a:pt x="134" y="10982"/>
                </a:cubicBezTo>
                <a:cubicBezTo>
                  <a:pt x="45" y="10813"/>
                  <a:pt x="0" y="10617"/>
                  <a:pt x="134" y="10447"/>
                </a:cubicBezTo>
                <a:cubicBezTo>
                  <a:pt x="179" y="10081"/>
                  <a:pt x="419" y="9814"/>
                  <a:pt x="607" y="9519"/>
                </a:cubicBezTo>
                <a:cubicBezTo>
                  <a:pt x="857" y="9127"/>
                  <a:pt x="1089" y="8707"/>
                  <a:pt x="1392" y="8342"/>
                </a:cubicBezTo>
                <a:cubicBezTo>
                  <a:pt x="1570" y="8128"/>
                  <a:pt x="1749" y="7905"/>
                  <a:pt x="1918" y="7682"/>
                </a:cubicBezTo>
                <a:cubicBezTo>
                  <a:pt x="2088" y="7646"/>
                  <a:pt x="2106" y="7494"/>
                  <a:pt x="2159" y="7360"/>
                </a:cubicBezTo>
                <a:cubicBezTo>
                  <a:pt x="2400" y="7128"/>
                  <a:pt x="2561" y="6834"/>
                  <a:pt x="2739" y="6557"/>
                </a:cubicBezTo>
                <a:cubicBezTo>
                  <a:pt x="2801" y="6468"/>
                  <a:pt x="2855" y="6415"/>
                  <a:pt x="2962" y="6406"/>
                </a:cubicBezTo>
                <a:cubicBezTo>
                  <a:pt x="3016" y="6281"/>
                  <a:pt x="3140" y="6201"/>
                  <a:pt x="3140" y="6049"/>
                </a:cubicBezTo>
                <a:cubicBezTo>
                  <a:pt x="3470" y="5835"/>
                  <a:pt x="3631" y="5469"/>
                  <a:pt x="3872" y="5193"/>
                </a:cubicBezTo>
                <a:cubicBezTo>
                  <a:pt x="4131" y="4907"/>
                  <a:pt x="4363" y="4595"/>
                  <a:pt x="4621" y="4309"/>
                </a:cubicBezTo>
                <a:cubicBezTo>
                  <a:pt x="5050" y="3837"/>
                  <a:pt x="5451" y="3346"/>
                  <a:pt x="5870" y="2864"/>
                </a:cubicBezTo>
                <a:cubicBezTo>
                  <a:pt x="6147" y="2534"/>
                  <a:pt x="6432" y="2204"/>
                  <a:pt x="6718" y="1865"/>
                </a:cubicBezTo>
                <a:cubicBezTo>
                  <a:pt x="6762" y="1811"/>
                  <a:pt x="6789" y="1731"/>
                  <a:pt x="6878" y="1731"/>
                </a:cubicBezTo>
                <a:cubicBezTo>
                  <a:pt x="6994" y="1562"/>
                  <a:pt x="7199" y="1455"/>
                  <a:pt x="7262" y="1249"/>
                </a:cubicBezTo>
                <a:cubicBezTo>
                  <a:pt x="7423" y="1241"/>
                  <a:pt x="7396" y="1044"/>
                  <a:pt x="7512" y="991"/>
                </a:cubicBezTo>
                <a:cubicBezTo>
                  <a:pt x="7592" y="955"/>
                  <a:pt x="7672" y="910"/>
                  <a:pt x="7753" y="866"/>
                </a:cubicBezTo>
                <a:cubicBezTo>
                  <a:pt x="7824" y="839"/>
                  <a:pt x="7797" y="768"/>
                  <a:pt x="7824" y="714"/>
                </a:cubicBezTo>
                <a:cubicBezTo>
                  <a:pt x="7833" y="616"/>
                  <a:pt x="7949" y="625"/>
                  <a:pt x="7985" y="554"/>
                </a:cubicBezTo>
                <a:cubicBezTo>
                  <a:pt x="8011" y="527"/>
                  <a:pt x="8065" y="518"/>
                  <a:pt x="8074" y="473"/>
                </a:cubicBezTo>
                <a:cubicBezTo>
                  <a:pt x="8154" y="402"/>
                  <a:pt x="8225" y="340"/>
                  <a:pt x="8306" y="277"/>
                </a:cubicBezTo>
                <a:cubicBezTo>
                  <a:pt x="8431" y="286"/>
                  <a:pt x="8511" y="340"/>
                  <a:pt x="8457" y="482"/>
                </a:cubicBezTo>
                <a:close/>
                <a:moveTo>
                  <a:pt x="8716" y="241"/>
                </a:moveTo>
                <a:cubicBezTo>
                  <a:pt x="8680" y="268"/>
                  <a:pt x="8671" y="331"/>
                  <a:pt x="8609" y="304"/>
                </a:cubicBezTo>
                <a:cubicBezTo>
                  <a:pt x="8627" y="250"/>
                  <a:pt x="8689" y="206"/>
                  <a:pt x="8671" y="125"/>
                </a:cubicBezTo>
                <a:cubicBezTo>
                  <a:pt x="8591" y="134"/>
                  <a:pt x="8511" y="143"/>
                  <a:pt x="8431" y="152"/>
                </a:cubicBezTo>
                <a:cubicBezTo>
                  <a:pt x="8484" y="99"/>
                  <a:pt x="8529" y="45"/>
                  <a:pt x="8582" y="1"/>
                </a:cubicBezTo>
                <a:lnTo>
                  <a:pt x="8868" y="18"/>
                </a:lnTo>
                <a:cubicBezTo>
                  <a:pt x="8903" y="152"/>
                  <a:pt x="8823" y="206"/>
                  <a:pt x="8716" y="241"/>
                </a:cubicBezTo>
                <a:moveTo>
                  <a:pt x="9867" y="2561"/>
                </a:moveTo>
                <a:cubicBezTo>
                  <a:pt x="9653" y="2686"/>
                  <a:pt x="9564" y="2936"/>
                  <a:pt x="9332" y="3043"/>
                </a:cubicBezTo>
                <a:cubicBezTo>
                  <a:pt x="8984" y="3578"/>
                  <a:pt x="8520" y="4015"/>
                  <a:pt x="8118" y="4506"/>
                </a:cubicBezTo>
                <a:cubicBezTo>
                  <a:pt x="7717" y="4996"/>
                  <a:pt x="7315" y="5487"/>
                  <a:pt x="6923" y="6004"/>
                </a:cubicBezTo>
                <a:cubicBezTo>
                  <a:pt x="6691" y="6317"/>
                  <a:pt x="6414" y="6611"/>
                  <a:pt x="6156" y="6914"/>
                </a:cubicBezTo>
                <a:cubicBezTo>
                  <a:pt x="5817" y="7298"/>
                  <a:pt x="5487" y="7690"/>
                  <a:pt x="5148" y="8083"/>
                </a:cubicBezTo>
                <a:cubicBezTo>
                  <a:pt x="5085" y="8145"/>
                  <a:pt x="5041" y="8235"/>
                  <a:pt x="4934" y="8217"/>
                </a:cubicBezTo>
                <a:cubicBezTo>
                  <a:pt x="4916" y="8217"/>
                  <a:pt x="4898" y="8217"/>
                  <a:pt x="4880" y="8217"/>
                </a:cubicBezTo>
                <a:cubicBezTo>
                  <a:pt x="5058" y="8449"/>
                  <a:pt x="4737" y="8440"/>
                  <a:pt x="4684" y="8583"/>
                </a:cubicBezTo>
                <a:cubicBezTo>
                  <a:pt x="4630" y="8752"/>
                  <a:pt x="4487" y="8895"/>
                  <a:pt x="4363" y="9037"/>
                </a:cubicBezTo>
                <a:cubicBezTo>
                  <a:pt x="3925" y="9573"/>
                  <a:pt x="3470" y="10090"/>
                  <a:pt x="3042" y="10625"/>
                </a:cubicBezTo>
                <a:cubicBezTo>
                  <a:pt x="2864" y="10840"/>
                  <a:pt x="2694" y="11054"/>
                  <a:pt x="2516" y="11268"/>
                </a:cubicBezTo>
                <a:cubicBezTo>
                  <a:pt x="2400" y="11402"/>
                  <a:pt x="2329" y="11303"/>
                  <a:pt x="2248" y="11348"/>
                </a:cubicBezTo>
                <a:cubicBezTo>
                  <a:pt x="2186" y="11473"/>
                  <a:pt x="2346" y="11625"/>
                  <a:pt x="2213" y="11749"/>
                </a:cubicBezTo>
                <a:cubicBezTo>
                  <a:pt x="2141" y="11821"/>
                  <a:pt x="2132" y="11928"/>
                  <a:pt x="2088" y="12017"/>
                </a:cubicBezTo>
                <a:cubicBezTo>
                  <a:pt x="2070" y="12097"/>
                  <a:pt x="2025" y="12169"/>
                  <a:pt x="1963" y="12240"/>
                </a:cubicBezTo>
                <a:cubicBezTo>
                  <a:pt x="1883" y="12240"/>
                  <a:pt x="1793" y="12240"/>
                  <a:pt x="1713" y="12249"/>
                </a:cubicBezTo>
                <a:cubicBezTo>
                  <a:pt x="1668" y="12258"/>
                  <a:pt x="1633" y="12249"/>
                  <a:pt x="1615" y="12204"/>
                </a:cubicBezTo>
                <a:cubicBezTo>
                  <a:pt x="1633" y="12160"/>
                  <a:pt x="1651" y="12124"/>
                  <a:pt x="1615" y="12080"/>
                </a:cubicBezTo>
                <a:cubicBezTo>
                  <a:pt x="1767" y="11776"/>
                  <a:pt x="1891" y="11455"/>
                  <a:pt x="2168" y="11232"/>
                </a:cubicBezTo>
                <a:cubicBezTo>
                  <a:pt x="2302" y="10902"/>
                  <a:pt x="2453" y="10581"/>
                  <a:pt x="2757" y="10376"/>
                </a:cubicBezTo>
                <a:cubicBezTo>
                  <a:pt x="2810" y="10331"/>
                  <a:pt x="2801" y="10304"/>
                  <a:pt x="2801" y="10260"/>
                </a:cubicBezTo>
                <a:cubicBezTo>
                  <a:pt x="2882" y="10170"/>
                  <a:pt x="2980" y="10090"/>
                  <a:pt x="2962" y="9947"/>
                </a:cubicBezTo>
                <a:cubicBezTo>
                  <a:pt x="3426" y="9368"/>
                  <a:pt x="3863" y="8761"/>
                  <a:pt x="4354" y="8217"/>
                </a:cubicBezTo>
                <a:cubicBezTo>
                  <a:pt x="4791" y="7726"/>
                  <a:pt x="5183" y="7182"/>
                  <a:pt x="5638" y="6700"/>
                </a:cubicBezTo>
                <a:cubicBezTo>
                  <a:pt x="6022" y="6290"/>
                  <a:pt x="6379" y="5835"/>
                  <a:pt x="6753" y="5407"/>
                </a:cubicBezTo>
                <a:cubicBezTo>
                  <a:pt x="6869" y="5326"/>
                  <a:pt x="6923" y="5201"/>
                  <a:pt x="6994" y="5094"/>
                </a:cubicBezTo>
                <a:cubicBezTo>
                  <a:pt x="7342" y="4702"/>
                  <a:pt x="7663" y="4292"/>
                  <a:pt x="8038" y="3917"/>
                </a:cubicBezTo>
                <a:cubicBezTo>
                  <a:pt x="8324" y="3622"/>
                  <a:pt x="8627" y="3346"/>
                  <a:pt x="8877" y="3016"/>
                </a:cubicBezTo>
                <a:cubicBezTo>
                  <a:pt x="8930" y="2944"/>
                  <a:pt x="9010" y="3016"/>
                  <a:pt x="9073" y="2971"/>
                </a:cubicBezTo>
                <a:cubicBezTo>
                  <a:pt x="9126" y="2739"/>
                  <a:pt x="9546" y="2382"/>
                  <a:pt x="9769" y="2382"/>
                </a:cubicBezTo>
                <a:cubicBezTo>
                  <a:pt x="9840" y="2382"/>
                  <a:pt x="9867" y="2427"/>
                  <a:pt x="9894" y="2472"/>
                </a:cubicBezTo>
                <a:cubicBezTo>
                  <a:pt x="9920" y="2498"/>
                  <a:pt x="9903" y="2534"/>
                  <a:pt x="9867" y="2561"/>
                </a:cubicBezTo>
                <a:close/>
                <a:moveTo>
                  <a:pt x="11232" y="3605"/>
                </a:moveTo>
                <a:cubicBezTo>
                  <a:pt x="11009" y="3792"/>
                  <a:pt x="10875" y="4077"/>
                  <a:pt x="10572" y="4176"/>
                </a:cubicBezTo>
                <a:cubicBezTo>
                  <a:pt x="10554" y="4051"/>
                  <a:pt x="10830" y="3953"/>
                  <a:pt x="10607" y="3810"/>
                </a:cubicBezTo>
                <a:cubicBezTo>
                  <a:pt x="10768" y="3685"/>
                  <a:pt x="10884" y="3515"/>
                  <a:pt x="11071" y="3435"/>
                </a:cubicBezTo>
                <a:cubicBezTo>
                  <a:pt x="11152" y="3399"/>
                  <a:pt x="11223" y="3328"/>
                  <a:pt x="11294" y="3408"/>
                </a:cubicBezTo>
                <a:cubicBezTo>
                  <a:pt x="11375" y="3489"/>
                  <a:pt x="11303" y="3551"/>
                  <a:pt x="11232" y="3605"/>
                </a:cubicBezTo>
                <a:close/>
                <a:moveTo>
                  <a:pt x="11919" y="4862"/>
                </a:moveTo>
                <a:cubicBezTo>
                  <a:pt x="11633" y="5424"/>
                  <a:pt x="11178" y="5853"/>
                  <a:pt x="10795" y="6334"/>
                </a:cubicBezTo>
                <a:cubicBezTo>
                  <a:pt x="10438" y="6772"/>
                  <a:pt x="10099" y="7235"/>
                  <a:pt x="9724" y="7664"/>
                </a:cubicBezTo>
                <a:cubicBezTo>
                  <a:pt x="9635" y="7673"/>
                  <a:pt x="9608" y="7717"/>
                  <a:pt x="9635" y="7797"/>
                </a:cubicBezTo>
                <a:cubicBezTo>
                  <a:pt x="9421" y="8056"/>
                  <a:pt x="9180" y="8306"/>
                  <a:pt x="9002" y="8583"/>
                </a:cubicBezTo>
                <a:cubicBezTo>
                  <a:pt x="8894" y="8734"/>
                  <a:pt x="8761" y="8859"/>
                  <a:pt x="8680" y="9020"/>
                </a:cubicBezTo>
                <a:cubicBezTo>
                  <a:pt x="8591" y="9189"/>
                  <a:pt x="8466" y="8930"/>
                  <a:pt x="8350" y="9055"/>
                </a:cubicBezTo>
                <a:cubicBezTo>
                  <a:pt x="8520" y="9180"/>
                  <a:pt x="8431" y="9278"/>
                  <a:pt x="8332" y="9421"/>
                </a:cubicBezTo>
                <a:cubicBezTo>
                  <a:pt x="7949" y="9921"/>
                  <a:pt x="7530" y="10393"/>
                  <a:pt x="7191" y="10929"/>
                </a:cubicBezTo>
                <a:cubicBezTo>
                  <a:pt x="7003" y="11277"/>
                  <a:pt x="6736" y="11562"/>
                  <a:pt x="6495" y="11874"/>
                </a:cubicBezTo>
                <a:cubicBezTo>
                  <a:pt x="6459" y="11901"/>
                  <a:pt x="6406" y="11910"/>
                  <a:pt x="6361" y="11919"/>
                </a:cubicBezTo>
                <a:cubicBezTo>
                  <a:pt x="6352" y="12142"/>
                  <a:pt x="6182" y="12276"/>
                  <a:pt x="6049" y="12427"/>
                </a:cubicBezTo>
                <a:cubicBezTo>
                  <a:pt x="5968" y="12499"/>
                  <a:pt x="5933" y="12597"/>
                  <a:pt x="5861" y="12686"/>
                </a:cubicBezTo>
                <a:cubicBezTo>
                  <a:pt x="5763" y="12793"/>
                  <a:pt x="5665" y="12909"/>
                  <a:pt x="5549" y="13007"/>
                </a:cubicBezTo>
                <a:cubicBezTo>
                  <a:pt x="5513" y="13034"/>
                  <a:pt x="5469" y="13043"/>
                  <a:pt x="5442" y="13079"/>
                </a:cubicBezTo>
                <a:cubicBezTo>
                  <a:pt x="5380" y="13132"/>
                  <a:pt x="5317" y="13204"/>
                  <a:pt x="5237" y="13168"/>
                </a:cubicBezTo>
                <a:cubicBezTo>
                  <a:pt x="5130" y="13114"/>
                  <a:pt x="5174" y="13016"/>
                  <a:pt x="5183" y="12927"/>
                </a:cubicBezTo>
                <a:cubicBezTo>
                  <a:pt x="5290" y="12704"/>
                  <a:pt x="5487" y="12526"/>
                  <a:pt x="5558" y="12276"/>
                </a:cubicBezTo>
                <a:cubicBezTo>
                  <a:pt x="5781" y="11990"/>
                  <a:pt x="5951" y="11669"/>
                  <a:pt x="6165" y="11384"/>
                </a:cubicBezTo>
                <a:cubicBezTo>
                  <a:pt x="6218" y="11286"/>
                  <a:pt x="6281" y="11187"/>
                  <a:pt x="6397" y="11152"/>
                </a:cubicBezTo>
                <a:cubicBezTo>
                  <a:pt x="6539" y="10991"/>
                  <a:pt x="6682" y="10831"/>
                  <a:pt x="6825" y="10670"/>
                </a:cubicBezTo>
                <a:cubicBezTo>
                  <a:pt x="7039" y="10278"/>
                  <a:pt x="7333" y="9939"/>
                  <a:pt x="7619" y="9600"/>
                </a:cubicBezTo>
                <a:cubicBezTo>
                  <a:pt x="7967" y="9171"/>
                  <a:pt x="8297" y="8725"/>
                  <a:pt x="8636" y="8288"/>
                </a:cubicBezTo>
                <a:cubicBezTo>
                  <a:pt x="9109" y="7708"/>
                  <a:pt x="9581" y="7128"/>
                  <a:pt x="10054" y="6540"/>
                </a:cubicBezTo>
                <a:cubicBezTo>
                  <a:pt x="10126" y="6459"/>
                  <a:pt x="10197" y="6397"/>
                  <a:pt x="10331" y="6433"/>
                </a:cubicBezTo>
                <a:cubicBezTo>
                  <a:pt x="10179" y="6370"/>
                  <a:pt x="10233" y="6299"/>
                  <a:pt x="10304" y="6227"/>
                </a:cubicBezTo>
                <a:cubicBezTo>
                  <a:pt x="10509" y="6004"/>
                  <a:pt x="10714" y="5781"/>
                  <a:pt x="10911" y="5558"/>
                </a:cubicBezTo>
                <a:cubicBezTo>
                  <a:pt x="11160" y="5273"/>
                  <a:pt x="11419" y="4996"/>
                  <a:pt x="11705" y="4746"/>
                </a:cubicBezTo>
                <a:cubicBezTo>
                  <a:pt x="11794" y="4595"/>
                  <a:pt x="11954" y="4523"/>
                  <a:pt x="12079" y="4425"/>
                </a:cubicBezTo>
                <a:cubicBezTo>
                  <a:pt x="12222" y="4318"/>
                  <a:pt x="12356" y="4372"/>
                  <a:pt x="12481" y="4488"/>
                </a:cubicBezTo>
                <a:cubicBezTo>
                  <a:pt x="12222" y="4523"/>
                  <a:pt x="12231" y="4925"/>
                  <a:pt x="11919" y="486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3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3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50" name="Google Shape;50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4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" name="Google Shape;56;p14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" name="Google Shape;57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5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5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63" name="Google Shape;63;p15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" name="Google Shape;64;p15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65" name="Google Shape;65;p15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" name="Google Shape;66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8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81" name="Google Shape;81;p18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82" name="Google Shape;82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Relationship Id="rId4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0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0.jpg"/><Relationship Id="rId4" Type="http://schemas.openxmlformats.org/officeDocument/2006/relationships/image" Target="../media/image12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jpg"/><Relationship Id="rId4" Type="http://schemas.openxmlformats.org/officeDocument/2006/relationships/image" Target="../media/image12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8.jpg"/><Relationship Id="rId4" Type="http://schemas.openxmlformats.org/officeDocument/2006/relationships/image" Target="../media/image5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7.png"/><Relationship Id="rId4" Type="http://schemas.openxmlformats.org/officeDocument/2006/relationships/image" Target="../media/image12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jpg"/><Relationship Id="rId4" Type="http://schemas.openxmlformats.org/officeDocument/2006/relationships/image" Target="../media/image12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png"/><Relationship Id="rId4" Type="http://schemas.openxmlformats.org/officeDocument/2006/relationships/image" Target="../media/image13.gif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Slide Background Images – Browse 279,441 Stock Photos ..." id="108" name="Google Shape;108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1" y="0"/>
            <a:ext cx="12155055" cy="6837218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p1"/>
          <p:cNvSpPr txBox="1"/>
          <p:nvPr/>
        </p:nvSpPr>
        <p:spPr>
          <a:xfrm>
            <a:off x="432088" y="735552"/>
            <a:ext cx="6624493" cy="14811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AU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Chapter 6 	: Job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AU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Lesson 2	:What is she ?</a:t>
            </a:r>
            <a:endParaRPr/>
          </a:p>
        </p:txBody>
      </p:sp>
      <p:sp>
        <p:nvSpPr>
          <p:cNvPr id="110" name="Google Shape;110;p1"/>
          <p:cNvSpPr txBox="1"/>
          <p:nvPr/>
        </p:nvSpPr>
        <p:spPr>
          <a:xfrm>
            <a:off x="2581564" y="2667461"/>
            <a:ext cx="6160654" cy="22198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AU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Book: English Grade 4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AU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	: 76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AU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Teaching by : Le Chanthlar </a:t>
            </a:r>
            <a:endParaRPr/>
          </a:p>
        </p:txBody>
      </p:sp>
      <p:pic>
        <p:nvPicPr>
          <p:cNvPr descr="Examination board Stock Photos, Royalty Free Examination board Images |  Depositphotos" id="111" name="Google Shape;111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086822" y="1893455"/>
            <a:ext cx="4068233" cy="49257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Google Shape;116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1" y="0"/>
            <a:ext cx="12192001" cy="6828818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2"/>
          <p:cNvSpPr txBox="1"/>
          <p:nvPr/>
        </p:nvSpPr>
        <p:spPr>
          <a:xfrm>
            <a:off x="2850668" y="85234"/>
            <a:ext cx="3978150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AU" sz="32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Listen and Say </a:t>
            </a:r>
            <a:endParaRPr b="1" sz="32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8" name="Google Shape;118;p2"/>
          <p:cNvSpPr txBox="1"/>
          <p:nvPr/>
        </p:nvSpPr>
        <p:spPr>
          <a:xfrm>
            <a:off x="351931" y="1518033"/>
            <a:ext cx="8539149" cy="4462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AU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Bona :</a:t>
            </a:r>
            <a:r>
              <a:rPr lang="en-AU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Hi, Rina. How are you?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AU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en-AU" sz="2400">
                <a:solidFill>
                  <a:schemeClr val="dk1"/>
                </a:solidFill>
                <a:latin typeface="Khmer"/>
                <a:ea typeface="Khmer"/>
                <a:cs typeface="Khmer"/>
                <a:sym typeface="Khmer"/>
              </a:rPr>
              <a:t>សួស្ដី!រីណា។  តើអ្នកសុខសប្បាយជាទេ?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AU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Rina :</a:t>
            </a:r>
            <a:r>
              <a:rPr lang="en-AU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Hi, Bona . I’m fine thanks. And you?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AU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en-AU" sz="2400">
                <a:solidFill>
                  <a:schemeClr val="dk1"/>
                </a:solidFill>
                <a:latin typeface="Khmer"/>
                <a:ea typeface="Khmer"/>
                <a:cs typeface="Khmer"/>
                <a:sym typeface="Khmer"/>
              </a:rPr>
              <a:t>សួស្ដី! បូណា។ ខ្ញុំសុខសប្បាយជាទេ។ ចុះអ្នកវិញ ?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AU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Bona :</a:t>
            </a:r>
            <a:r>
              <a:rPr lang="en-AU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I’m fine, too. Look at this photo.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AU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en-AU" sz="2400">
                <a:solidFill>
                  <a:schemeClr val="dk1"/>
                </a:solidFill>
                <a:latin typeface="Khmer"/>
                <a:ea typeface="Khmer"/>
                <a:cs typeface="Khmer"/>
                <a:sym typeface="Khmer"/>
              </a:rPr>
              <a:t>ខ្ញុំក៏សុខសប្បាយដែរ។ ក្រឡែកទៅមើលរូបភាពនេះ។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8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Google Shape;123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1" y="0"/>
            <a:ext cx="12192001" cy="6828818"/>
          </a:xfrm>
          <a:prstGeom prst="rect">
            <a:avLst/>
          </a:prstGeom>
          <a:noFill/>
          <a:ln>
            <a:noFill/>
          </a:ln>
        </p:spPr>
      </p:pic>
      <p:sp>
        <p:nvSpPr>
          <p:cNvPr id="124" name="Google Shape;124;p3"/>
          <p:cNvSpPr txBox="1"/>
          <p:nvPr/>
        </p:nvSpPr>
        <p:spPr>
          <a:xfrm>
            <a:off x="2850668" y="85234"/>
            <a:ext cx="3978150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AU" sz="32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Listen and Say </a:t>
            </a:r>
            <a:endParaRPr b="1" sz="32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5" name="Google Shape;125;p3"/>
          <p:cNvSpPr txBox="1"/>
          <p:nvPr/>
        </p:nvSpPr>
        <p:spPr>
          <a:xfrm>
            <a:off x="1217693" y="670009"/>
            <a:ext cx="8539149" cy="59400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AU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Rina : </a:t>
            </a:r>
            <a:r>
              <a:rPr lang="en-AU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 is she?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AU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en-AU" sz="2400">
                <a:solidFill>
                  <a:schemeClr val="dk1"/>
                </a:solidFill>
                <a:latin typeface="Khmer"/>
                <a:ea typeface="Khmer"/>
                <a:cs typeface="Khmer"/>
                <a:sym typeface="Khmer"/>
              </a:rPr>
              <a:t>តើនាងធ្វើការងារអ្វី?</a:t>
            </a:r>
            <a:endParaRPr sz="2400">
              <a:solidFill>
                <a:schemeClr val="dk1"/>
              </a:solidFill>
              <a:latin typeface="Khmer"/>
              <a:ea typeface="Khmer"/>
              <a:cs typeface="Khmer"/>
              <a:sym typeface="Khmer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AU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Bona :</a:t>
            </a:r>
            <a:r>
              <a:rPr lang="en-AU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She is a seller.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AU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en-AU" sz="2400">
                <a:solidFill>
                  <a:schemeClr val="dk1"/>
                </a:solidFill>
                <a:latin typeface="Khmer"/>
                <a:ea typeface="Khmer"/>
                <a:cs typeface="Khmer"/>
                <a:sym typeface="Khmer"/>
              </a:rPr>
              <a:t>នាងគឺជាលក់ដូរ។ 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AU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Rina :</a:t>
            </a:r>
            <a:r>
              <a:rPr lang="en-AU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What is he?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AU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en-AU" sz="2400">
                <a:solidFill>
                  <a:schemeClr val="dk1"/>
                </a:solidFill>
                <a:latin typeface="Khmer"/>
                <a:ea typeface="Khmer"/>
                <a:cs typeface="Khmer"/>
                <a:sym typeface="Khmer"/>
              </a:rPr>
              <a:t>តើគាត់ធ្វើការងារអ្វី?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AU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Bona :</a:t>
            </a:r>
            <a:r>
              <a:rPr lang="en-AU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He is a teacher.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AU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en-AU" sz="2400">
                <a:solidFill>
                  <a:schemeClr val="dk1"/>
                </a:solidFill>
                <a:latin typeface="Khmer"/>
                <a:ea typeface="Khmer"/>
                <a:cs typeface="Khmer"/>
                <a:sym typeface="Khmer"/>
              </a:rPr>
              <a:t>គាត់គឺជាគ្រូបង្រៀន ។ </a:t>
            </a:r>
            <a:endParaRPr sz="3200">
              <a:solidFill>
                <a:schemeClr val="dk1"/>
              </a:solidFill>
              <a:latin typeface="Khmer"/>
              <a:ea typeface="Khmer"/>
              <a:cs typeface="Khmer"/>
              <a:sym typeface="Khmer"/>
            </a:endParaRPr>
          </a:p>
        </p:txBody>
      </p:sp>
      <p:pic>
        <p:nvPicPr>
          <p:cNvPr id="126" name="Google Shape;126;p3"/>
          <p:cNvPicPr preferRelativeResize="0"/>
          <p:nvPr/>
        </p:nvPicPr>
        <p:blipFill rotWithShape="1">
          <a:blip r:embed="rId4">
            <a:alphaModFix/>
          </a:blip>
          <a:srcRect b="75569" l="11109" r="3061" t="5177"/>
          <a:stretch/>
        </p:blipFill>
        <p:spPr>
          <a:xfrm>
            <a:off x="5326474" y="920670"/>
            <a:ext cx="5647833" cy="267609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5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5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5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" name="Google Shape;131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9206"/>
            <a:ext cx="12192000" cy="6827520"/>
          </a:xfrm>
          <a:prstGeom prst="rect">
            <a:avLst/>
          </a:prstGeom>
          <a:noFill/>
          <a:ln>
            <a:noFill/>
          </a:ln>
        </p:spPr>
      </p:pic>
      <p:sp>
        <p:nvSpPr>
          <p:cNvPr id="132" name="Google Shape;132;p4"/>
          <p:cNvSpPr txBox="1"/>
          <p:nvPr/>
        </p:nvSpPr>
        <p:spPr>
          <a:xfrm>
            <a:off x="4365171" y="500743"/>
            <a:ext cx="2449286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AU" sz="32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Vocabulary </a:t>
            </a:r>
            <a:endParaRPr/>
          </a:p>
        </p:txBody>
      </p:sp>
      <p:sp>
        <p:nvSpPr>
          <p:cNvPr id="133" name="Google Shape;133;p4"/>
          <p:cNvSpPr txBox="1"/>
          <p:nvPr/>
        </p:nvSpPr>
        <p:spPr>
          <a:xfrm>
            <a:off x="1827072" y="5645309"/>
            <a:ext cx="2889719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32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Doctor </a:t>
            </a:r>
            <a:r>
              <a:rPr lang="en-AU" sz="2400">
                <a:solidFill>
                  <a:srgbClr val="FF0000"/>
                </a:solidFill>
                <a:latin typeface="Khmer"/>
                <a:ea typeface="Khmer"/>
                <a:cs typeface="Khmer"/>
                <a:sym typeface="Khmer"/>
              </a:rPr>
              <a:t>= គ្រូពេទ្យ  </a:t>
            </a:r>
            <a:endParaRPr/>
          </a:p>
        </p:txBody>
      </p:sp>
      <p:sp>
        <p:nvSpPr>
          <p:cNvPr id="134" name="Google Shape;134;p4"/>
          <p:cNvSpPr txBox="1"/>
          <p:nvPr/>
        </p:nvSpPr>
        <p:spPr>
          <a:xfrm>
            <a:off x="2188258" y="3219220"/>
            <a:ext cx="3171681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AU" sz="32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Policeman</a:t>
            </a:r>
            <a:r>
              <a:rPr b="1" lang="en-AU" sz="2400">
                <a:solidFill>
                  <a:srgbClr val="FF0000"/>
                </a:solidFill>
                <a:latin typeface="Khmer"/>
                <a:ea typeface="Khmer"/>
                <a:cs typeface="Khmer"/>
                <a:sym typeface="Khmer"/>
              </a:rPr>
              <a:t>= ប៉ូលិស   </a:t>
            </a:r>
            <a:endParaRPr b="1" sz="3200">
              <a:solidFill>
                <a:srgbClr val="FF0000"/>
              </a:solidFill>
              <a:latin typeface="Khmer"/>
              <a:ea typeface="Khmer"/>
              <a:cs typeface="Khmer"/>
              <a:sym typeface="Khmer"/>
            </a:endParaRPr>
          </a:p>
        </p:txBody>
      </p:sp>
      <p:sp>
        <p:nvSpPr>
          <p:cNvPr id="135" name="Google Shape;135;p4"/>
          <p:cNvSpPr txBox="1"/>
          <p:nvPr/>
        </p:nvSpPr>
        <p:spPr>
          <a:xfrm>
            <a:off x="6302918" y="3242654"/>
            <a:ext cx="3171681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AU" sz="32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Housewife</a:t>
            </a:r>
            <a:r>
              <a:rPr b="1" lang="en-AU" sz="2400">
                <a:solidFill>
                  <a:srgbClr val="FF0000"/>
                </a:solidFill>
                <a:latin typeface="Khmer"/>
                <a:ea typeface="Khmer"/>
                <a:cs typeface="Khmer"/>
                <a:sym typeface="Khmer"/>
              </a:rPr>
              <a:t>=មេផ្ទះ   </a:t>
            </a:r>
            <a:endParaRPr/>
          </a:p>
        </p:txBody>
      </p:sp>
      <p:sp>
        <p:nvSpPr>
          <p:cNvPr id="136" name="Google Shape;136;p4"/>
          <p:cNvSpPr txBox="1"/>
          <p:nvPr/>
        </p:nvSpPr>
        <p:spPr>
          <a:xfrm>
            <a:off x="6290501" y="5645309"/>
            <a:ext cx="2889720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AU" sz="32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Farmer</a:t>
            </a:r>
            <a:r>
              <a:rPr b="1" lang="en-AU" sz="2400">
                <a:solidFill>
                  <a:srgbClr val="FF0000"/>
                </a:solidFill>
                <a:latin typeface="Khmer"/>
                <a:ea typeface="Khmer"/>
                <a:cs typeface="Khmer"/>
                <a:sym typeface="Khmer"/>
              </a:rPr>
              <a:t>=កសិករ      </a:t>
            </a:r>
            <a:endParaRPr/>
          </a:p>
        </p:txBody>
      </p:sp>
      <p:pic>
        <p:nvPicPr>
          <p:cNvPr id="137" name="Google Shape;137;p4"/>
          <p:cNvPicPr preferRelativeResize="0"/>
          <p:nvPr/>
        </p:nvPicPr>
        <p:blipFill rotWithShape="1">
          <a:blip r:embed="rId4">
            <a:alphaModFix/>
          </a:blip>
          <a:srcRect b="39544" l="2795" r="75394" t="50178"/>
          <a:stretch/>
        </p:blipFill>
        <p:spPr>
          <a:xfrm>
            <a:off x="6395536" y="3827429"/>
            <a:ext cx="1754570" cy="17463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p4"/>
          <p:cNvPicPr preferRelativeResize="0"/>
          <p:nvPr/>
        </p:nvPicPr>
        <p:blipFill rotWithShape="1">
          <a:blip r:embed="rId4">
            <a:alphaModFix/>
          </a:blip>
          <a:srcRect b="39348" l="26472" r="52329" t="50070"/>
          <a:stretch/>
        </p:blipFill>
        <p:spPr>
          <a:xfrm>
            <a:off x="2055200" y="3790931"/>
            <a:ext cx="1646768" cy="1735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Google Shape;139;p4"/>
          <p:cNvPicPr preferRelativeResize="0"/>
          <p:nvPr/>
        </p:nvPicPr>
        <p:blipFill rotWithShape="1">
          <a:blip r:embed="rId4">
            <a:alphaModFix/>
          </a:blip>
          <a:srcRect b="39795" l="74629" r="7495" t="50501"/>
          <a:stretch/>
        </p:blipFill>
        <p:spPr>
          <a:xfrm>
            <a:off x="2554104" y="1609406"/>
            <a:ext cx="1337863" cy="153439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0" name="Google Shape;140;p4"/>
          <p:cNvPicPr preferRelativeResize="0"/>
          <p:nvPr/>
        </p:nvPicPr>
        <p:blipFill rotWithShape="1">
          <a:blip r:embed="rId4">
            <a:alphaModFix/>
          </a:blip>
          <a:srcRect b="39706" l="50407" r="30432" t="50590"/>
          <a:stretch/>
        </p:blipFill>
        <p:spPr>
          <a:xfrm>
            <a:off x="6472946" y="1432201"/>
            <a:ext cx="1599750" cy="17115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" name="Google Shape;145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2" y="-1"/>
            <a:ext cx="12192001" cy="68580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p5"/>
          <p:cNvPicPr preferRelativeResize="0"/>
          <p:nvPr/>
        </p:nvPicPr>
        <p:blipFill rotWithShape="1">
          <a:blip r:embed="rId4">
            <a:alphaModFix/>
          </a:blip>
          <a:srcRect b="46191" l="0" r="5743" t="36189"/>
          <a:stretch/>
        </p:blipFill>
        <p:spPr>
          <a:xfrm>
            <a:off x="209102" y="740608"/>
            <a:ext cx="11559788" cy="456416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" name="Google Shape;151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119743"/>
            <a:ext cx="12192000" cy="67248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Google Shape;152;p6"/>
          <p:cNvPicPr preferRelativeResize="0"/>
          <p:nvPr/>
        </p:nvPicPr>
        <p:blipFill rotWithShape="1">
          <a:blip r:embed="rId4">
            <a:alphaModFix/>
          </a:blip>
          <a:srcRect b="70159" l="11109" r="3061" t="4762"/>
          <a:stretch/>
        </p:blipFill>
        <p:spPr>
          <a:xfrm>
            <a:off x="1638184" y="1034157"/>
            <a:ext cx="8342585" cy="5148942"/>
          </a:xfrm>
          <a:prstGeom prst="rect">
            <a:avLst/>
          </a:prstGeom>
          <a:noFill/>
          <a:ln>
            <a:noFill/>
          </a:ln>
        </p:spPr>
      </p:pic>
      <p:sp>
        <p:nvSpPr>
          <p:cNvPr id="153" name="Google Shape;153;p6"/>
          <p:cNvSpPr txBox="1"/>
          <p:nvPr/>
        </p:nvSpPr>
        <p:spPr>
          <a:xfrm>
            <a:off x="4131708" y="284563"/>
            <a:ext cx="2449286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AU" sz="32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Pairs Work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" name="Google Shape;158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1" y="-1"/>
            <a:ext cx="12110937" cy="6782124"/>
          </a:xfrm>
          <a:prstGeom prst="rect">
            <a:avLst/>
          </a:prstGeom>
          <a:noFill/>
          <a:ln>
            <a:noFill/>
          </a:ln>
        </p:spPr>
      </p:pic>
      <p:sp>
        <p:nvSpPr>
          <p:cNvPr id="159" name="Google Shape;159;p7"/>
          <p:cNvSpPr txBox="1"/>
          <p:nvPr/>
        </p:nvSpPr>
        <p:spPr>
          <a:xfrm>
            <a:off x="3183955" y="1459149"/>
            <a:ext cx="3646715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AU" sz="32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Homework </a:t>
            </a:r>
            <a:endParaRPr/>
          </a:p>
        </p:txBody>
      </p:sp>
      <p:pic>
        <p:nvPicPr>
          <p:cNvPr id="160" name="Google Shape;160;p7"/>
          <p:cNvPicPr preferRelativeResize="0"/>
          <p:nvPr/>
        </p:nvPicPr>
        <p:blipFill rotWithShape="1">
          <a:blip r:embed="rId4">
            <a:alphaModFix/>
          </a:blip>
          <a:srcRect b="35555" l="0" r="4067" t="43698"/>
          <a:stretch/>
        </p:blipFill>
        <p:spPr>
          <a:xfrm>
            <a:off x="81064" y="2130357"/>
            <a:ext cx="9012613" cy="465176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lowers png images | PNGWing" id="165" name="Google Shape;165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10800000">
            <a:off x="6286757" y="74642"/>
            <a:ext cx="5905243" cy="637682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Flowers png images | PNGWing" id="166" name="Google Shape;166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2" y="-14646"/>
            <a:ext cx="6096001" cy="646611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Express Your Gratitude with a Thanking Appreciation Sticker" id="167" name="Google Shape;167;p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457960" y="1229953"/>
            <a:ext cx="3976915" cy="39769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2024-05-26T08:58:54Z</dcterms:created>
  <dc:creator>user</dc:creator>
</cp:coreProperties>
</file>