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1"/>
  </p:notesMasterIdLst>
  <p:sldIdLst>
    <p:sldId id="282" r:id="rId2"/>
    <p:sldId id="336" r:id="rId3"/>
    <p:sldId id="337" r:id="rId4"/>
    <p:sldId id="338" r:id="rId5"/>
    <p:sldId id="340" r:id="rId6"/>
    <p:sldId id="341" r:id="rId7"/>
    <p:sldId id="342" r:id="rId8"/>
    <p:sldId id="343" r:id="rId9"/>
    <p:sldId id="283" r:id="rId10"/>
  </p:sldIdLst>
  <p:sldSz cx="9144000" cy="5143500" type="screen16x9"/>
  <p:notesSz cx="6858000" cy="9144000"/>
  <p:embeddedFontLst>
    <p:embeddedFont>
      <p:font typeface="Canva Sans" panose="020B0604020202020204" charset="0"/>
      <p:regular r:id="rId12"/>
    </p:embeddedFont>
    <p:embeddedFont>
      <p:font typeface="Comic Sans" panose="020B0604020202020204" charset="0"/>
      <p:regular r:id="rId13"/>
    </p:embeddedFont>
    <p:embeddedFont>
      <p:font typeface="Khmer S1" panose="020B0604020202020204" charset="0"/>
      <p:regular r:id="rId14"/>
    </p:embeddedFont>
    <p:embeddedFont>
      <p:font typeface="Lilita One" panose="020B0604020202020204" charset="0"/>
      <p:regular r:id="rId15"/>
    </p:embeddedFont>
    <p:embeddedFont>
      <p:font typeface="Merriweather Bold" panose="020B0604020202020204" charset="0"/>
      <p:regular r:id="rId16"/>
    </p:embeddedFont>
    <p:embeddedFont>
      <p:font typeface="More Sugar" panose="020B0604020202020204" charset="0"/>
      <p:regular r:id="rId17"/>
    </p:embeddedFont>
    <p:embeddedFont>
      <p:font typeface="Poppins" panose="000005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3883" autoAdjust="0"/>
  </p:normalViewPr>
  <p:slideViewPr>
    <p:cSldViewPr snapToGrid="0">
      <p:cViewPr varScale="1">
        <p:scale>
          <a:sx n="93" d="100"/>
          <a:sy n="93" d="100"/>
        </p:scale>
        <p:origin x="78" y="41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media" Target="../media/media4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6.m4a"/><Relationship Id="rId5" Type="http://schemas.microsoft.com/office/2007/relationships/media" Target="../media/media6.m4a"/><Relationship Id="rId4" Type="http://schemas.openxmlformats.org/officeDocument/2006/relationships/audio" Target="../media/media4.m4a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microsoft.com/office/2007/relationships/media" Target="../media/media4.m4a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3.svg"/><Relationship Id="rId2" Type="http://schemas.openxmlformats.org/officeDocument/2006/relationships/audio" Target="../media/media6.m4a"/><Relationship Id="rId16" Type="http://schemas.openxmlformats.org/officeDocument/2006/relationships/image" Target="../media/image4.png"/><Relationship Id="rId1" Type="http://schemas.microsoft.com/office/2007/relationships/media" Target="../media/media6.m4a"/><Relationship Id="rId6" Type="http://schemas.openxmlformats.org/officeDocument/2006/relationships/audio" Target="../media/media7.m4a"/><Relationship Id="rId11" Type="http://schemas.openxmlformats.org/officeDocument/2006/relationships/image" Target="../media/image12.png"/><Relationship Id="rId5" Type="http://schemas.microsoft.com/office/2007/relationships/media" Target="../media/media7.m4a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audio" Target="../media/media4.m4a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625" y="3101340"/>
            <a:ext cx="1728062" cy="172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948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grade 5 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5 Magic E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2 Magic </a:t>
            </a:r>
            <a:r>
              <a:rPr lang="en-US" sz="32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sound </a:t>
            </a:r>
            <a:r>
              <a:rPr lang="en-US" sz="32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old are you?</a:t>
            </a: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18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Student’s book page 101</a:t>
            </a: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4" y="959602"/>
            <a:ext cx="4394060" cy="13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rgbClr val="FF0000"/>
                </a:solidFill>
                <a:latin typeface="Merriweather Bold"/>
              </a:rPr>
              <a:t>How old…..? </a:t>
            </a:r>
            <a:endParaRPr lang="en-US" sz="60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647952" y="3155911"/>
            <a:ext cx="3679928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អាយុប៉ុន្មាន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1026" name="Picture 2" descr="Rip Die GIF - Find &amp; Share on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139" y="1528455"/>
            <a:ext cx="2912573" cy="21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8D05C3A-BCDB-E0C0-0F64-522770E45E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6036" y="6548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9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6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4" y="959602"/>
            <a:ext cx="4394060" cy="13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rgbClr val="FF0000"/>
                </a:solidFill>
                <a:latin typeface="Merriweather Bold"/>
              </a:rPr>
              <a:t>Ten </a:t>
            </a:r>
            <a:endParaRPr lang="en-US" sz="60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269358" y="3155911"/>
            <a:ext cx="4479376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ដប់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2050" name="Picture 2" descr="Ten GIFs | Teno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89" y="1469175"/>
            <a:ext cx="2197764" cy="219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D1F894-EC39-3405-0725-461B8FE790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2341" y="14691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1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2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4" y="959602"/>
            <a:ext cx="4394060" cy="13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rgbClr val="FF0000"/>
                </a:solidFill>
                <a:latin typeface="Merriweather Bold"/>
              </a:rPr>
              <a:t>Nine </a:t>
            </a:r>
            <a:endParaRPr lang="en-US" sz="60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647952" y="3155911"/>
            <a:ext cx="3679928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ប្រាំបួន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4" name="Picture 2" descr="Nine GIFs - Find &amp; Share on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07" y="1633889"/>
            <a:ext cx="2423854" cy="182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304240-5AFF-4CA1-022F-CEA9A8EEB1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7952" y="14963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5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0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/>
          <p:cNvSpPr/>
          <p:nvPr/>
        </p:nvSpPr>
        <p:spPr>
          <a:xfrm>
            <a:off x="943276" y="257868"/>
            <a:ext cx="7334450" cy="462012"/>
          </a:xfrm>
          <a:prstGeom prst="parallelogram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7" name="Folded Corner 6"/>
          <p:cNvSpPr/>
          <p:nvPr/>
        </p:nvSpPr>
        <p:spPr>
          <a:xfrm>
            <a:off x="153681" y="1624965"/>
            <a:ext cx="6208207" cy="701040"/>
          </a:xfrm>
          <a:prstGeom prst="foldedCorner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old are you?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262270" y="3036570"/>
            <a:ext cx="6216502" cy="701040"/>
          </a:xfrm>
          <a:prstGeom prst="foldedCorner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altLang="ja-JP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តើអ្នកមានអាយុប៉ុន្មាន?</a:t>
            </a:r>
            <a:endParaRPr lang="en-US" altLang="ja-JP" sz="32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9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2" b="14820"/>
          <a:stretch/>
        </p:blipFill>
        <p:spPr bwMode="auto">
          <a:xfrm flipH="1">
            <a:off x="6546305" y="1197816"/>
            <a:ext cx="1915837" cy="27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2AF18E5-3642-7324-30D1-1CA02A7200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6585" y="16487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3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75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/>
        </p:nvSpPr>
        <p:spPr>
          <a:xfrm>
            <a:off x="943276" y="257868"/>
            <a:ext cx="7334450" cy="462012"/>
          </a:xfrm>
          <a:prstGeom prst="parallelogram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12" name="Folded Corner 11"/>
          <p:cNvSpPr/>
          <p:nvPr/>
        </p:nvSpPr>
        <p:spPr>
          <a:xfrm>
            <a:off x="2160669" y="1312959"/>
            <a:ext cx="6576077" cy="701040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years old. </a:t>
            </a:r>
          </a:p>
        </p:txBody>
      </p:sp>
      <p:sp>
        <p:nvSpPr>
          <p:cNvPr id="13" name="Folded Corner 12"/>
          <p:cNvSpPr/>
          <p:nvPr/>
        </p:nvSpPr>
        <p:spPr>
          <a:xfrm>
            <a:off x="2897204" y="2876825"/>
            <a:ext cx="6126294" cy="773703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360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Khmer S1"/>
              </a:rPr>
              <a:t>ខ្ញុំមានអាយុ</a:t>
            </a:r>
            <a:r>
              <a:rPr lang="km-KH" sz="36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Khmer S1"/>
              </a:rPr>
              <a:t>ដប់</a:t>
            </a:r>
            <a:r>
              <a:rPr lang="km-KH" sz="360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Khmer S1"/>
              </a:rPr>
              <a:t>ឆ្នាំ។</a:t>
            </a:r>
            <a:endParaRPr lang="en-US" sz="3600" u="sng" dirty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14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460" r="564" b="16278"/>
          <a:stretch/>
        </p:blipFill>
        <p:spPr bwMode="auto">
          <a:xfrm flipH="1">
            <a:off x="510229" y="2166715"/>
            <a:ext cx="209678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0619011-C0F6-5536-F660-923E009BD1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7852" y="13675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9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96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ular Callout 10"/>
          <p:cNvSpPr/>
          <p:nvPr/>
        </p:nvSpPr>
        <p:spPr>
          <a:xfrm>
            <a:off x="1304312" y="1366074"/>
            <a:ext cx="6395090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7"/>
          <p:cNvSpPr txBox="1"/>
          <p:nvPr/>
        </p:nvSpPr>
        <p:spPr>
          <a:xfrm>
            <a:off x="1174792" y="1258206"/>
            <a:ext cx="6524610" cy="647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old are you?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1913325" y="2716566"/>
            <a:ext cx="5532504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0"/>
          <p:cNvSpPr txBox="1"/>
          <p:nvPr/>
        </p:nvSpPr>
        <p:spPr>
          <a:xfrm>
            <a:off x="1913325" y="2927715"/>
            <a:ext cx="5532504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years old. </a:t>
            </a:r>
          </a:p>
        </p:txBody>
      </p:sp>
      <p:sp>
        <p:nvSpPr>
          <p:cNvPr id="15" name="Parallelogram 14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</a:p>
        </p:txBody>
      </p:sp>
      <p:pic>
        <p:nvPicPr>
          <p:cNvPr id="16" name="Picture 2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1" r="48028"/>
          <a:stretch/>
        </p:blipFill>
        <p:spPr bwMode="auto">
          <a:xfrm>
            <a:off x="0" y="2002308"/>
            <a:ext cx="1673225" cy="19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8" t="40529"/>
          <a:stretch/>
        </p:blipFill>
        <p:spPr bwMode="auto">
          <a:xfrm>
            <a:off x="7622467" y="3303333"/>
            <a:ext cx="1429493" cy="19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arallelogram 17"/>
          <p:cNvSpPr/>
          <p:nvPr/>
        </p:nvSpPr>
        <p:spPr>
          <a:xfrm>
            <a:off x="368595" y="4352260"/>
            <a:ext cx="6908186" cy="791239"/>
          </a:xfrm>
          <a:prstGeom prst="parallelogram">
            <a:avLst>
              <a:gd name="adj" fmla="val 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ten, nine, eight, seven, eleven, twelve…….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9E2A7E-E8A0-8533-619D-DB45E47A93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67181" y="2674276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2EF7280-CB1B-ADA4-4A1B-763B8818005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44598" y="1338317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635A996-E5B7-E39E-13C1-72438682FF0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8476" y="44086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3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5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2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1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2" name="Freeform 4"/>
          <p:cNvSpPr/>
          <p:nvPr/>
        </p:nvSpPr>
        <p:spPr>
          <a:xfrm>
            <a:off x="567160" y="2681308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3" name="Freeform 5"/>
          <p:cNvSpPr/>
          <p:nvPr/>
        </p:nvSpPr>
        <p:spPr>
          <a:xfrm>
            <a:off x="2195099" y="938836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4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5" name="TextBox 7"/>
          <p:cNvSpPr txBox="1"/>
          <p:nvPr/>
        </p:nvSpPr>
        <p:spPr>
          <a:xfrm>
            <a:off x="3045469" y="1342370"/>
            <a:ext cx="4255553" cy="485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old are you?</a:t>
            </a:r>
          </a:p>
        </p:txBody>
      </p:sp>
      <p:sp>
        <p:nvSpPr>
          <p:cNvPr id="26" name="TextBox 8"/>
          <p:cNvSpPr txBox="1"/>
          <p:nvPr/>
        </p:nvSpPr>
        <p:spPr>
          <a:xfrm>
            <a:off x="1320166" y="3137059"/>
            <a:ext cx="2972773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years old. 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old are you?</a:t>
            </a:r>
          </a:p>
          <a:p>
            <a:pPr algn="ctr"/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9"/>
          <p:cNvSpPr txBox="1"/>
          <p:nvPr/>
        </p:nvSpPr>
        <p:spPr>
          <a:xfrm>
            <a:off x="3290397" y="4294287"/>
            <a:ext cx="4258719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………..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years old. 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old are you?</a:t>
            </a:r>
          </a:p>
          <a:p>
            <a:pPr algn="ctr"/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10"/>
          <p:cNvSpPr txBox="1"/>
          <p:nvPr/>
        </p:nvSpPr>
        <p:spPr>
          <a:xfrm>
            <a:off x="3997842" y="2306940"/>
            <a:ext cx="422258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………..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years old. 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old are you?</a:t>
            </a:r>
          </a:p>
          <a:p>
            <a:pPr algn="ctr"/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0" name="Freeform 12"/>
          <p:cNvSpPr/>
          <p:nvPr/>
        </p:nvSpPr>
        <p:spPr>
          <a:xfrm rot="9409242" flipH="1">
            <a:off x="593134" y="150005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31" name="Freeform 13"/>
          <p:cNvSpPr/>
          <p:nvPr/>
        </p:nvSpPr>
        <p:spPr>
          <a:xfrm rot="3283475" flipV="1">
            <a:off x="6934496" y="1276919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2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33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34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35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36" name="Parallelogram 35"/>
          <p:cNvSpPr/>
          <p:nvPr/>
        </p:nvSpPr>
        <p:spPr>
          <a:xfrm>
            <a:off x="0" y="123649"/>
            <a:ext cx="9144000" cy="786185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work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/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ten, nine, eight, seven, eleven, twelve…….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FE67F99-0F37-73D5-4B35-ECC5A35F01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76097" y="204236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6652EE4-7C60-C533-2BDA-2B96256D03D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229371" y="1218288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C72CB71-A3D1-DD74-0D47-F811F20D8B1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12212" y="267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2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5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0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6600" y="340735"/>
            <a:ext cx="5143500" cy="4114800"/>
          </a:xfrm>
          <a:prstGeom prst="rect">
            <a:avLst/>
          </a:prstGeom>
        </p:spPr>
      </p:pic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5" y="834055"/>
            <a:ext cx="3128159" cy="3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21159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259bc7a-ff0c-4140-aee5-da20f8bd5bf2}" enabled="1" method="Privileged" siteId="{c7e8b5ac-96c6-4123-a65a-793543aced4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7938</TotalTime>
  <Words>143</Words>
  <Application>Microsoft Office PowerPoint</Application>
  <PresentationFormat>On-screen Show (16:9)</PresentationFormat>
  <Paragraphs>36</Paragraphs>
  <Slides>9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Merriweather Bold</vt:lpstr>
      <vt:lpstr>Canva Sans</vt:lpstr>
      <vt:lpstr>Arial</vt:lpstr>
      <vt:lpstr>Comic Sans</vt:lpstr>
      <vt:lpstr>Lilita One</vt:lpstr>
      <vt:lpstr>More Sugar</vt:lpstr>
      <vt:lpstr>Khmer S1</vt:lpstr>
      <vt:lpstr>Poppins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Czyrenne C. Malonzo</cp:lastModifiedBy>
  <cp:revision>363</cp:revision>
  <dcterms:modified xsi:type="dcterms:W3CDTF">2025-01-15T11:10:05Z</dcterms:modified>
</cp:coreProperties>
</file>