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82" r:id="rId2"/>
    <p:sldId id="346" r:id="rId3"/>
    <p:sldId id="352" r:id="rId4"/>
    <p:sldId id="353" r:id="rId5"/>
    <p:sldId id="354" r:id="rId6"/>
    <p:sldId id="355" r:id="rId7"/>
    <p:sldId id="356" r:id="rId8"/>
    <p:sldId id="348" r:id="rId9"/>
    <p:sldId id="349" r:id="rId10"/>
    <p:sldId id="350" r:id="rId11"/>
    <p:sldId id="351" r:id="rId12"/>
    <p:sldId id="283" r:id="rId13"/>
  </p:sldIdLst>
  <p:sldSz cx="9144000" cy="5143500" type="screen16x9"/>
  <p:notesSz cx="6858000" cy="9144000"/>
  <p:embeddedFontLst>
    <p:embeddedFont>
      <p:font typeface="Canva Sans" panose="020B0604020202020204" charset="0"/>
      <p:regular r:id="rId15"/>
    </p:embeddedFont>
    <p:embeddedFont>
      <p:font typeface="Comic Sans" panose="020B0604020202020204" charset="0"/>
      <p:regular r:id="rId16"/>
    </p:embeddedFont>
    <p:embeddedFont>
      <p:font typeface="Khmer S1" panose="020B0604020202020204" charset="0"/>
      <p:regular r:id="rId17"/>
    </p:embeddedFont>
    <p:embeddedFont>
      <p:font typeface="Lilita One" panose="020B0604020202020204" charset="0"/>
      <p:regular r:id="rId18"/>
    </p:embeddedFont>
    <p:embeddedFont>
      <p:font typeface="Merriweather Bold" panose="020B0604020202020204" charset="0"/>
      <p:regular r:id="rId19"/>
    </p:embeddedFont>
    <p:embeddedFont>
      <p:font typeface="More Sugar" panose="020B060402020202020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93" d="100"/>
          <a:sy n="93" d="100"/>
        </p:scale>
        <p:origin x="78" y="41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8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7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svg"/><Relationship Id="rId2" Type="http://schemas.openxmlformats.org/officeDocument/2006/relationships/audio" Target="../media/media9.m4a"/><Relationship Id="rId16" Type="http://schemas.openxmlformats.org/officeDocument/2006/relationships/image" Target="../media/image4.png"/><Relationship Id="rId1" Type="http://schemas.microsoft.com/office/2007/relationships/media" Target="../media/media9.m4a"/><Relationship Id="rId6" Type="http://schemas.openxmlformats.org/officeDocument/2006/relationships/audio" Target="../media/media10.m4a"/><Relationship Id="rId11" Type="http://schemas.openxmlformats.org/officeDocument/2006/relationships/image" Target="../media/image15.png"/><Relationship Id="rId5" Type="http://schemas.microsoft.com/office/2007/relationships/media" Target="../media/media10.m4a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audio" Target="../media/media7.m4a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25" y="3101340"/>
            <a:ext cx="1728062" cy="17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948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5 Magic E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3 Magic </a:t>
            </a:r>
            <a:r>
              <a:rPr lang="en-US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sound </a:t>
            </a:r>
            <a:r>
              <a:rPr lang="en-US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page  111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337195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can use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computer.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ded Corner 9"/>
          <p:cNvSpPr/>
          <p:nvPr/>
        </p:nvSpPr>
        <p:spPr>
          <a:xfrm>
            <a:off x="409841" y="4260646"/>
            <a:ext cx="6576077" cy="701040"/>
          </a:xfrm>
          <a:prstGeom prst="foldedCorne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Computer, cube, flute, tube, phone, TV, ……..</a:t>
            </a:r>
            <a:endParaRPr lang="en-US" sz="2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4795D3-F67B-7D17-5E6B-60265490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4602" y="134340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741FC5-1603-BEE6-6D48-EDCAE5D7C9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4593" y="270514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78AA23-7850-83B6-B2AC-372007C6D8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4965" y="4352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3257629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6028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use 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computer.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90398" y="4220170"/>
            <a:ext cx="379088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use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1758" y="2306940"/>
            <a:ext cx="3795399" cy="712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use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Computer, cube, flute, tube, phone, TV, ……..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  <a:ea typeface="Arial"/>
              <a:cs typeface="Arial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E5D938-7E30-E9CF-F9D5-A15E7CCAC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0567" y="249555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E1988D-F4B4-50F7-4958-D9DBB5822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4602" y="1343403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6CCFC8-B9A1-3AFF-86F7-436C2AAD46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3183" y="3109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Can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អាច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1028" name="Picture 4" descr="happy cute little kid boy riding bicycle 23562536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45" y="1249842"/>
            <a:ext cx="2881588" cy="25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BDDEBB-D3E8-A200-61AB-381B1CC1B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438" y="1616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Use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ប្រើប្រាស់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Microlearning Formats: Why Use GIFs for Corporate Trai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21" y="1140883"/>
            <a:ext cx="4314875" cy="2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D99C5E-B4E0-8D80-4836-2BFB102A0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365" y="114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Merriweather Bold"/>
              </a:rPr>
              <a:t>Computer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C00000"/>
                </a:solidFill>
                <a:cs typeface="Khmer S1"/>
              </a:rPr>
              <a:t>កុំព្យូទ័រ</a:t>
            </a:r>
            <a:endParaRPr lang="en-US" sz="6000" dirty="0">
              <a:solidFill>
                <a:srgbClr val="C00000"/>
              </a:solidFill>
              <a:cs typeface="Khmer S1"/>
            </a:endParaRPr>
          </a:p>
        </p:txBody>
      </p:sp>
      <p:pic>
        <p:nvPicPr>
          <p:cNvPr id="4098" name="Picture 2" descr="Computer Laptop GIF by Dietitians On Demand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40" y="1050032"/>
            <a:ext cx="3131279" cy="31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4B7044-E5D1-F5F0-0DB8-68D75FB26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648" y="2160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Merriweather Bold"/>
              </a:rPr>
              <a:t>Tube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1">
                    <a:lumMod val="50000"/>
                  </a:schemeClr>
                </a:solidFill>
                <a:cs typeface="Khmer S1"/>
              </a:rPr>
              <a:t>បំពង់</a:t>
            </a:r>
            <a:endParaRPr lang="en-US" sz="6000" dirty="0">
              <a:solidFill>
                <a:schemeClr val="accent1">
                  <a:lumMod val="50000"/>
                </a:schemeClr>
              </a:solidFill>
              <a:cs typeface="Khmer S1"/>
            </a:endParaRPr>
          </a:p>
        </p:txBody>
      </p:sp>
      <p:pic>
        <p:nvPicPr>
          <p:cNvPr id="1026" name="Picture 2" descr="Types of Plastic Tubing We Manufacturing in Johannesbu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24" y="1646600"/>
            <a:ext cx="3012698" cy="22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08C247-3741-07D2-0A87-E78A55DEE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37" y="1126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3">
                    <a:lumMod val="75000"/>
                  </a:schemeClr>
                </a:solidFill>
                <a:latin typeface="Merriweather Bold"/>
              </a:rPr>
              <a:t>flute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ខ្លុយ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2050" name="Picture 2" descr="MUSICAL INSTRUMENTS | Baamboozle - Baamboozle | The Most Fun Classroom  Game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67" y="884801"/>
            <a:ext cx="3299563" cy="32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D6A7BA-362A-F4A6-5894-5DDDE327A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940" y="1172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38282" y="618232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rgbClr val="0070C0"/>
                </a:solidFill>
                <a:latin typeface="Merriweather Bold"/>
              </a:rPr>
              <a:t>Cube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45037" y="3085686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ប្រអប់គូប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3074" name="Picture 2" descr="Cube Art GIFs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74" y="1162492"/>
            <a:ext cx="2601063" cy="26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D50A4F-4DD6-E23B-1E69-56B9F4E63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762" y="1162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31800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use?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តើអ្នកអាចប្រើអ្វីខ្លះ?</a:t>
            </a:r>
            <a:endParaRPr lang="en-US" altLang="ja-JP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B280E1-7346-43D0-DF72-66AF6D8CE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76" y="167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/>
                <a:cs typeface="Arial"/>
              </a:rPr>
              <a:t>I can use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/>
                <a:cs typeface="Arial"/>
              </a:rPr>
              <a:t>a computer.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3707219" y="2913158"/>
            <a:ext cx="4330996" cy="772796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ខ្ញុំអាចប្រើ </a:t>
            </a:r>
            <a:r>
              <a:rPr lang="km-KH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កុំព្យូទ័រ។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848381-0221-34C9-2E1F-D994D4D8F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7013" y="1358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7751</TotalTime>
  <Words>153</Words>
  <Application>Microsoft Office PowerPoint</Application>
  <PresentationFormat>On-screen Show (16:9)</PresentationFormat>
  <Paragraphs>42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Merriweather Bold</vt:lpstr>
      <vt:lpstr>Canva Sans</vt:lpstr>
      <vt:lpstr>Arial</vt:lpstr>
      <vt:lpstr>Comic Sans</vt:lpstr>
      <vt:lpstr>Lilita One</vt:lpstr>
      <vt:lpstr>More Sugar</vt:lpstr>
      <vt:lpstr>Khmer S1</vt:lpstr>
      <vt:lpstr>Poppins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371</cp:revision>
  <dcterms:modified xsi:type="dcterms:W3CDTF">2025-01-15T11:09:50Z</dcterms:modified>
</cp:coreProperties>
</file>