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3"/>
  </p:notesMasterIdLst>
  <p:sldIdLst>
    <p:sldId id="282" r:id="rId2"/>
    <p:sldId id="346" r:id="rId3"/>
    <p:sldId id="344" r:id="rId4"/>
    <p:sldId id="347" r:id="rId5"/>
    <p:sldId id="336" r:id="rId6"/>
    <p:sldId id="345" r:id="rId7"/>
    <p:sldId id="340" r:id="rId8"/>
    <p:sldId id="341" r:id="rId9"/>
    <p:sldId id="342" r:id="rId10"/>
    <p:sldId id="343" r:id="rId11"/>
    <p:sldId id="283" r:id="rId12"/>
  </p:sldIdLst>
  <p:sldSz cx="9144000" cy="5143500" type="screen16x9"/>
  <p:notesSz cx="6858000" cy="9144000"/>
  <p:embeddedFontLst>
    <p:embeddedFont>
      <p:font typeface="Canva Sans" panose="020B0604020202020204" charset="0"/>
      <p:regular r:id="rId14"/>
    </p:embeddedFont>
    <p:embeddedFont>
      <p:font typeface="Comic Sans" panose="020B0604020202020204" charset="0"/>
      <p:regular r:id="rId15"/>
    </p:embeddedFont>
    <p:embeddedFont>
      <p:font typeface="Khmer S1" panose="020B0604020202020204" charset="0"/>
      <p:regular r:id="rId16"/>
    </p:embeddedFont>
    <p:embeddedFont>
      <p:font typeface="Lilita One" panose="020B0604020202020204" charset="0"/>
      <p:regular r:id="rId17"/>
    </p:embeddedFont>
    <p:embeddedFont>
      <p:font typeface="Merriweather Bold" panose="020B0604020202020204" charset="0"/>
      <p:regular r:id="rId18"/>
    </p:embeddedFont>
    <p:embeddedFont>
      <p:font typeface="More Sugar" panose="020B0604020202020204" charset="0"/>
      <p:regular r:id="rId19"/>
    </p:embeddedFont>
    <p:embeddedFont>
      <p:font typeface="Poppins" panose="000005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5977F0-EEF7-4E70-89E2-9D5ACD5FCDF2}">
  <a:tblStyle styleId="{1B5977F0-EEF7-4E70-89E2-9D5ACD5FCD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3883" autoAdjust="0"/>
  </p:normalViewPr>
  <p:slideViewPr>
    <p:cSldViewPr snapToGrid="0">
      <p:cViewPr varScale="1">
        <p:scale>
          <a:sx n="93" d="100"/>
          <a:sy n="93" d="100"/>
        </p:scale>
        <p:origin x="78" y="3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1610471" y="325615"/>
            <a:ext cx="421812" cy="427765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963725" y="55801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microsoft.com/office/2007/relationships/media" Target="../media/media6.m4a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.svg"/><Relationship Id="rId2" Type="http://schemas.openxmlformats.org/officeDocument/2006/relationships/audio" Target="../media/media8.m4a"/><Relationship Id="rId16" Type="http://schemas.openxmlformats.org/officeDocument/2006/relationships/image" Target="../media/image4.png"/><Relationship Id="rId1" Type="http://schemas.microsoft.com/office/2007/relationships/media" Target="../media/media8.m4a"/><Relationship Id="rId6" Type="http://schemas.openxmlformats.org/officeDocument/2006/relationships/audio" Target="../media/media9.m4a"/><Relationship Id="rId11" Type="http://schemas.openxmlformats.org/officeDocument/2006/relationships/image" Target="../media/image14.png"/><Relationship Id="rId5" Type="http://schemas.microsoft.com/office/2007/relationships/media" Target="../media/media9.m4a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audio" Target="../media/media6.m4a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6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8.m4a"/><Relationship Id="rId5" Type="http://schemas.microsoft.com/office/2007/relationships/media" Target="../media/media8.m4a"/><Relationship Id="rId4" Type="http://schemas.openxmlformats.org/officeDocument/2006/relationships/audio" Target="../media/media6.m4a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llo Hi GIF - Hello Hi Cute - Discover &amp; Share GIFs | Hi gif, Hello gif,  Hu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25" y="3101340"/>
            <a:ext cx="1728062" cy="172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187;p41"/>
          <p:cNvSpPr txBox="1">
            <a:spLocks/>
          </p:cNvSpPr>
          <p:nvPr/>
        </p:nvSpPr>
        <p:spPr>
          <a:xfrm>
            <a:off x="960120" y="266700"/>
            <a:ext cx="7810500" cy="29482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grade 5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6 The weather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1 Today’s Weather</a:t>
            </a:r>
            <a:endParaRPr lang="en-US" sz="32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weather like today?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Student’s book 114-115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38" t="4795" r="5726" b="27844"/>
          <a:stretch/>
        </p:blipFill>
        <p:spPr>
          <a:xfrm flipH="1">
            <a:off x="1221864" y="3284220"/>
            <a:ext cx="1437516" cy="147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97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7852591" y="1983062"/>
            <a:ext cx="1074876" cy="1177135"/>
          </a:xfrm>
          <a:custGeom>
            <a:avLst/>
            <a:gdLst/>
            <a:ahLst/>
            <a:cxnLst/>
            <a:rect l="l" t="t" r="r" b="b"/>
            <a:pathLst>
              <a:path w="2149751" h="2354269">
                <a:moveTo>
                  <a:pt x="0" y="0"/>
                </a:moveTo>
                <a:lnTo>
                  <a:pt x="2149751" y="0"/>
                </a:lnTo>
                <a:lnTo>
                  <a:pt x="2149751" y="2354269"/>
                </a:lnTo>
                <a:lnTo>
                  <a:pt x="0" y="2354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35529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21" name="Freeform 3"/>
          <p:cNvSpPr/>
          <p:nvPr/>
        </p:nvSpPr>
        <p:spPr>
          <a:xfrm>
            <a:off x="2529444" y="4019643"/>
            <a:ext cx="760954" cy="1012621"/>
          </a:xfrm>
          <a:custGeom>
            <a:avLst/>
            <a:gdLst/>
            <a:ahLst/>
            <a:cxnLst/>
            <a:rect l="l" t="t" r="r" b="b"/>
            <a:pathLst>
              <a:path w="1521907" h="2025241">
                <a:moveTo>
                  <a:pt x="0" y="0"/>
                </a:moveTo>
                <a:lnTo>
                  <a:pt x="1521907" y="0"/>
                </a:lnTo>
                <a:lnTo>
                  <a:pt x="1521907" y="2025241"/>
                </a:lnTo>
                <a:lnTo>
                  <a:pt x="0" y="2025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7945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22" name="Freeform 4"/>
          <p:cNvSpPr/>
          <p:nvPr/>
        </p:nvSpPr>
        <p:spPr>
          <a:xfrm>
            <a:off x="567160" y="2681308"/>
            <a:ext cx="975478" cy="1062356"/>
          </a:xfrm>
          <a:custGeom>
            <a:avLst/>
            <a:gdLst/>
            <a:ahLst/>
            <a:cxnLst/>
            <a:rect l="l" t="t" r="r" b="b"/>
            <a:pathLst>
              <a:path w="1950955" h="2124712">
                <a:moveTo>
                  <a:pt x="0" y="0"/>
                </a:moveTo>
                <a:lnTo>
                  <a:pt x="1950955" y="0"/>
                </a:lnTo>
                <a:lnTo>
                  <a:pt x="1950955" y="2124712"/>
                </a:lnTo>
                <a:lnTo>
                  <a:pt x="0" y="2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b="-44982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23" name="Freeform 5"/>
          <p:cNvSpPr/>
          <p:nvPr/>
        </p:nvSpPr>
        <p:spPr>
          <a:xfrm>
            <a:off x="2195099" y="938836"/>
            <a:ext cx="850370" cy="1044227"/>
          </a:xfrm>
          <a:custGeom>
            <a:avLst/>
            <a:gdLst/>
            <a:ahLst/>
            <a:cxnLst/>
            <a:rect l="l" t="t" r="r" b="b"/>
            <a:pathLst>
              <a:path w="1700740" h="2088453">
                <a:moveTo>
                  <a:pt x="0" y="0"/>
                </a:moveTo>
                <a:lnTo>
                  <a:pt x="1700740" y="0"/>
                </a:lnTo>
                <a:lnTo>
                  <a:pt x="1700740" y="2088453"/>
                </a:lnTo>
                <a:lnTo>
                  <a:pt x="0" y="2088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4030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24" name="Freeform 6"/>
          <p:cNvSpPr/>
          <p:nvPr/>
        </p:nvSpPr>
        <p:spPr>
          <a:xfrm rot="-2305114" flipH="1">
            <a:off x="7017548" y="3632738"/>
            <a:ext cx="1662484" cy="889429"/>
          </a:xfrm>
          <a:custGeom>
            <a:avLst/>
            <a:gdLst/>
            <a:ahLst/>
            <a:cxnLst/>
            <a:rect l="l" t="t" r="r" b="b"/>
            <a:pathLst>
              <a:path w="3324967" h="1778857">
                <a:moveTo>
                  <a:pt x="3324967" y="0"/>
                </a:moveTo>
                <a:lnTo>
                  <a:pt x="0" y="0"/>
                </a:lnTo>
                <a:lnTo>
                  <a:pt x="0" y="1778857"/>
                </a:lnTo>
                <a:lnTo>
                  <a:pt x="3324967" y="1778857"/>
                </a:lnTo>
                <a:lnTo>
                  <a:pt x="332496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25" name="TextBox 7"/>
          <p:cNvSpPr txBox="1"/>
          <p:nvPr/>
        </p:nvSpPr>
        <p:spPr>
          <a:xfrm>
            <a:off x="3045469" y="1342370"/>
            <a:ext cx="4255553" cy="48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weather like today?</a:t>
            </a:r>
          </a:p>
        </p:txBody>
      </p:sp>
      <p:sp>
        <p:nvSpPr>
          <p:cNvPr id="26" name="TextBox 8"/>
          <p:cNvSpPr txBox="1"/>
          <p:nvPr/>
        </p:nvSpPr>
        <p:spPr>
          <a:xfrm>
            <a:off x="1320166" y="3137059"/>
            <a:ext cx="425555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cloudy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windy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weather like today?</a:t>
            </a:r>
          </a:p>
        </p:txBody>
      </p:sp>
      <p:sp>
        <p:nvSpPr>
          <p:cNvPr id="27" name="TextBox 9"/>
          <p:cNvSpPr txBox="1"/>
          <p:nvPr/>
        </p:nvSpPr>
        <p:spPr>
          <a:xfrm>
            <a:off x="3290397" y="4294287"/>
            <a:ext cx="425871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……….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………..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weather like today?</a:t>
            </a:r>
          </a:p>
        </p:txBody>
      </p:sp>
      <p:sp>
        <p:nvSpPr>
          <p:cNvPr id="28" name="TextBox 10"/>
          <p:cNvSpPr txBox="1"/>
          <p:nvPr/>
        </p:nvSpPr>
        <p:spPr>
          <a:xfrm>
            <a:off x="3997842" y="2306940"/>
            <a:ext cx="422258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……….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………..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weather like today?</a:t>
            </a:r>
          </a:p>
        </p:txBody>
      </p:sp>
      <p:sp>
        <p:nvSpPr>
          <p:cNvPr id="29" name="Freeform 11"/>
          <p:cNvSpPr/>
          <p:nvPr/>
        </p:nvSpPr>
        <p:spPr>
          <a:xfrm rot="2593753" flipH="1">
            <a:off x="401509" y="4134927"/>
            <a:ext cx="1642314" cy="878638"/>
          </a:xfrm>
          <a:custGeom>
            <a:avLst/>
            <a:gdLst/>
            <a:ahLst/>
            <a:cxnLst/>
            <a:rect l="l" t="t" r="r" b="b"/>
            <a:pathLst>
              <a:path w="3284627" h="1757275">
                <a:moveTo>
                  <a:pt x="3284626" y="0"/>
                </a:moveTo>
                <a:lnTo>
                  <a:pt x="0" y="0"/>
                </a:lnTo>
                <a:lnTo>
                  <a:pt x="0" y="1757275"/>
                </a:lnTo>
                <a:lnTo>
                  <a:pt x="3284626" y="1757275"/>
                </a:lnTo>
                <a:lnTo>
                  <a:pt x="328462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30" name="Freeform 12"/>
          <p:cNvSpPr/>
          <p:nvPr/>
        </p:nvSpPr>
        <p:spPr>
          <a:xfrm rot="9409242" flipH="1">
            <a:off x="593134" y="1500057"/>
            <a:ext cx="1414850" cy="756945"/>
          </a:xfrm>
          <a:custGeom>
            <a:avLst/>
            <a:gdLst/>
            <a:ahLst/>
            <a:cxnLst/>
            <a:rect l="l" t="t" r="r" b="b"/>
            <a:pathLst>
              <a:path w="2829700" h="1513889">
                <a:moveTo>
                  <a:pt x="2829699" y="0"/>
                </a:moveTo>
                <a:lnTo>
                  <a:pt x="0" y="0"/>
                </a:lnTo>
                <a:lnTo>
                  <a:pt x="0" y="1513890"/>
                </a:lnTo>
                <a:lnTo>
                  <a:pt x="2829699" y="1513890"/>
                </a:lnTo>
                <a:lnTo>
                  <a:pt x="282969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 sz="700"/>
          </a:p>
        </p:txBody>
      </p:sp>
      <p:sp>
        <p:nvSpPr>
          <p:cNvPr id="31" name="Freeform 13"/>
          <p:cNvSpPr/>
          <p:nvPr/>
        </p:nvSpPr>
        <p:spPr>
          <a:xfrm rot="3283475" flipV="1">
            <a:off x="6934496" y="1276919"/>
            <a:ext cx="1334406" cy="713907"/>
          </a:xfrm>
          <a:custGeom>
            <a:avLst/>
            <a:gdLst/>
            <a:ahLst/>
            <a:cxnLst/>
            <a:rect l="l" t="t" r="r" b="b"/>
            <a:pathLst>
              <a:path w="2668811" h="1427814">
                <a:moveTo>
                  <a:pt x="0" y="1427814"/>
                </a:moveTo>
                <a:lnTo>
                  <a:pt x="2668812" y="1427814"/>
                </a:lnTo>
                <a:lnTo>
                  <a:pt x="2668812" y="0"/>
                </a:lnTo>
                <a:lnTo>
                  <a:pt x="0" y="0"/>
                </a:lnTo>
                <a:lnTo>
                  <a:pt x="0" y="142781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32" name="TextBox 14"/>
          <p:cNvSpPr txBox="1"/>
          <p:nvPr/>
        </p:nvSpPr>
        <p:spPr>
          <a:xfrm>
            <a:off x="1770801" y="971362"/>
            <a:ext cx="11489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1</a:t>
            </a:r>
          </a:p>
        </p:txBody>
      </p:sp>
      <p:sp>
        <p:nvSpPr>
          <p:cNvPr id="33" name="TextBox 15"/>
          <p:cNvSpPr txBox="1"/>
          <p:nvPr/>
        </p:nvSpPr>
        <p:spPr>
          <a:xfrm>
            <a:off x="323457" y="3681203"/>
            <a:ext cx="11853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2</a:t>
            </a:r>
          </a:p>
        </p:txBody>
      </p:sp>
      <p:sp>
        <p:nvSpPr>
          <p:cNvPr id="34" name="TextBox 16"/>
          <p:cNvSpPr txBox="1"/>
          <p:nvPr/>
        </p:nvSpPr>
        <p:spPr>
          <a:xfrm>
            <a:off x="2263019" y="4791861"/>
            <a:ext cx="12528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3</a:t>
            </a:r>
          </a:p>
        </p:txBody>
      </p:sp>
      <p:sp>
        <p:nvSpPr>
          <p:cNvPr id="35" name="TextBox 17"/>
          <p:cNvSpPr txBox="1"/>
          <p:nvPr/>
        </p:nvSpPr>
        <p:spPr>
          <a:xfrm>
            <a:off x="7848790" y="2922292"/>
            <a:ext cx="1306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4</a:t>
            </a:r>
          </a:p>
        </p:txBody>
      </p:sp>
      <p:sp>
        <p:nvSpPr>
          <p:cNvPr id="36" name="Parallelogram 35"/>
          <p:cNvSpPr/>
          <p:nvPr/>
        </p:nvSpPr>
        <p:spPr>
          <a:xfrm>
            <a:off x="0" y="123649"/>
            <a:ext cx="9144000" cy="786185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Group work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/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Cloudy, windy, sunny, bright, hot……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767574-E35E-FF04-E87F-278B08242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12275" y="249555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D76532-6D5A-276F-3FED-43922B1112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05884" y="1335044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E782C9-4E10-17DB-FA86-6149BFD4F15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6757" y="298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8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6600" y="340735"/>
            <a:ext cx="5143500" cy="4114800"/>
          </a:xfrm>
          <a:prstGeom prst="rect">
            <a:avLst/>
          </a:prstGeom>
        </p:spPr>
      </p:pic>
      <p:pic>
        <p:nvPicPr>
          <p:cNvPr id="3" name="Picture 2" descr="Khmer words GIFs on GIPHY - Be 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55" y="834055"/>
            <a:ext cx="3128159" cy="31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0250" y="4237403"/>
            <a:ext cx="5143500" cy="20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sz="1250" dirty="0">
                <a:solidFill>
                  <a:srgbClr val="4E748F"/>
                </a:solidFill>
                <a:latin typeface="More Sugar"/>
              </a:rPr>
              <a:t>By Hun </a:t>
            </a:r>
            <a:r>
              <a:rPr lang="en-US" sz="1250" dirty="0" err="1">
                <a:solidFill>
                  <a:srgbClr val="4E748F"/>
                </a:solidFill>
                <a:latin typeface="More Sugar"/>
              </a:rPr>
              <a:t>chanseyha</a:t>
            </a:r>
            <a:endParaRPr lang="en-US" sz="1250" dirty="0">
              <a:solidFill>
                <a:srgbClr val="4E748F"/>
              </a:solidFill>
              <a:latin typeface="More Sugar"/>
            </a:endParaRPr>
          </a:p>
        </p:txBody>
      </p:sp>
    </p:spTree>
    <p:extLst>
      <p:ext uri="{BB962C8B-B14F-4D97-AF65-F5344CB8AC3E}">
        <p14:creationId xmlns:p14="http://schemas.microsoft.com/office/powerpoint/2010/main" val="21159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FF0000"/>
                </a:solidFill>
                <a:latin typeface="Merriweather Bold"/>
              </a:rPr>
              <a:t>Weather </a:t>
            </a:r>
            <a:endParaRPr lang="en-US" sz="6000" dirty="0">
              <a:solidFill>
                <a:srgbClr val="0070C0"/>
              </a:solidFill>
              <a:latin typeface="Merriweather Bold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rgbClr val="0070C0"/>
                </a:solidFill>
                <a:cs typeface="Khmer S1"/>
              </a:rPr>
              <a:t>អាកាសធាតុ</a:t>
            </a:r>
            <a:endParaRPr lang="en-US" sz="60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1026" name="Picture 2" descr="Crazy Weather! by noor khlil on Dribbb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87" y="1270535"/>
            <a:ext cx="3718559" cy="278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AA2BD0-9E0C-BDC6-713C-4E86C3A37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152" y="14141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6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FF0000"/>
                </a:solidFill>
                <a:latin typeface="Merriweather Bold"/>
              </a:rPr>
              <a:t>Sunny </a:t>
            </a:r>
            <a:endParaRPr lang="en-US" sz="6000" dirty="0">
              <a:solidFill>
                <a:srgbClr val="0070C0"/>
              </a:solidFill>
              <a:latin typeface="Merriweather Bold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rgbClr val="0070C0"/>
                </a:solidFill>
                <a:cs typeface="Khmer S1"/>
              </a:rPr>
              <a:t>បើកថ្ងៃ</a:t>
            </a:r>
            <a:endParaRPr lang="en-US" sz="60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3074" name="Picture 2" descr="Moving Sunny Day Sticker by Christine Polz - Find &amp; Share on GIP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734" y="874613"/>
            <a:ext cx="3252136" cy="325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27E734-9297-E576-C5CB-7991E4F98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530" y="654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1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FF0000"/>
                </a:solidFill>
                <a:latin typeface="Merriweather Bold"/>
              </a:rPr>
              <a:t>Bright </a:t>
            </a:r>
            <a:endParaRPr lang="en-US" sz="6000" dirty="0">
              <a:solidFill>
                <a:srgbClr val="0070C0"/>
              </a:solidFill>
              <a:latin typeface="Merriweather Bold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rgbClr val="0070C0"/>
                </a:solidFill>
                <a:cs typeface="Khmer S1"/>
              </a:rPr>
              <a:t>ភ្លឺ(ចាំងថ្ងៃ)</a:t>
            </a:r>
            <a:endParaRPr lang="en-US" sz="60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1026" name="Picture 2" descr="sun glowing GIF by South Park - Find &amp; Share on GIP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37" y="1584251"/>
            <a:ext cx="3727725" cy="208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6640D7-195F-3891-FC45-79DCEDEBB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659" y="1329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FF0000"/>
                </a:solidFill>
                <a:latin typeface="Merriweather Bold"/>
              </a:rPr>
              <a:t>Cloudy </a:t>
            </a:r>
            <a:endParaRPr lang="en-US" sz="6000" dirty="0">
              <a:solidFill>
                <a:srgbClr val="0070C0"/>
              </a:solidFill>
              <a:latin typeface="Merriweather Bold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4100782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rgbClr val="0070C0"/>
                </a:solidFill>
                <a:cs typeface="Khmer S1"/>
              </a:rPr>
              <a:t>ពពក (ច្រើន)</a:t>
            </a:r>
            <a:endParaRPr lang="en-US" sz="60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2050" name="Picture 2" descr="clouds GIF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33" y="1304931"/>
            <a:ext cx="3907423" cy="230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3BBC5A-066B-252C-7C73-D7C939B77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7133" y="1527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6000" dirty="0">
                <a:solidFill>
                  <a:srgbClr val="FF0000"/>
                </a:solidFill>
                <a:latin typeface="Merriweather Bold"/>
              </a:rPr>
              <a:t>Windy </a:t>
            </a:r>
            <a:endParaRPr lang="en-US" sz="6000" dirty="0">
              <a:solidFill>
                <a:srgbClr val="0070C0"/>
              </a:solidFill>
              <a:latin typeface="Merriweather Bold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6000" dirty="0">
                <a:solidFill>
                  <a:srgbClr val="0070C0"/>
                </a:solidFill>
                <a:cs typeface="Khmer S1"/>
              </a:rPr>
              <a:t>ធ្លាក់ខ្យល់</a:t>
            </a:r>
            <a:endParaRPr lang="en-US" sz="60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4098" name="Picture 2" descr="Cartoon drawing of a very windy day | Premium AI-gener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880" y="712269"/>
            <a:ext cx="3701915" cy="370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A7D0A6-0947-614C-97B2-C183A3865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605" y="1516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8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/>
          <p:cNvSpPr/>
          <p:nvPr/>
        </p:nvSpPr>
        <p:spPr>
          <a:xfrm>
            <a:off x="943276" y="257868"/>
            <a:ext cx="7334450" cy="462012"/>
          </a:xfrm>
          <a:prstGeom prst="parallelogram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7" name="Folded Corner 6"/>
          <p:cNvSpPr/>
          <p:nvPr/>
        </p:nvSpPr>
        <p:spPr>
          <a:xfrm>
            <a:off x="153681" y="1624965"/>
            <a:ext cx="6208207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weather like today?</a:t>
            </a:r>
          </a:p>
        </p:txBody>
      </p:sp>
      <p:sp>
        <p:nvSpPr>
          <p:cNvPr id="8" name="Folded Corner 7"/>
          <p:cNvSpPr/>
          <p:nvPr/>
        </p:nvSpPr>
        <p:spPr>
          <a:xfrm>
            <a:off x="262270" y="3036570"/>
            <a:ext cx="6216502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altLang="ja-JP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តើថ្ងៃនេះអាកាសធាតុយ៉ាងមិចដែរ?</a:t>
            </a:r>
            <a:endParaRPr lang="en-US" altLang="ja-JP" sz="3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9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2" b="14820"/>
          <a:stretch/>
        </p:blipFill>
        <p:spPr bwMode="auto">
          <a:xfrm flipH="1">
            <a:off x="6546305" y="1197816"/>
            <a:ext cx="1915837" cy="27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E68815-CDC4-A18F-7516-A188F1C42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676" y="963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/>
          <p:cNvSpPr/>
          <p:nvPr/>
        </p:nvSpPr>
        <p:spPr>
          <a:xfrm>
            <a:off x="943276" y="257868"/>
            <a:ext cx="7334450" cy="462012"/>
          </a:xfrm>
          <a:prstGeom prst="parallelogram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12" name="Folded Corner 11"/>
          <p:cNvSpPr/>
          <p:nvPr/>
        </p:nvSpPr>
        <p:spPr>
          <a:xfrm>
            <a:off x="2160669" y="1312959"/>
            <a:ext cx="6576077" cy="701040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cloudy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windy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3" name="Folded Corner 12"/>
          <p:cNvSpPr/>
          <p:nvPr/>
        </p:nvSpPr>
        <p:spPr>
          <a:xfrm>
            <a:off x="2897204" y="2876825"/>
            <a:ext cx="6126294" cy="773703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320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Khmer S1"/>
              </a:rPr>
              <a:t>ថ្ងៃនេះមាន</a:t>
            </a:r>
            <a:r>
              <a:rPr lang="km-KH" sz="32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Khmer S1"/>
              </a:rPr>
              <a:t>ពពកច្រើន</a:t>
            </a:r>
            <a:r>
              <a:rPr lang="km-KH" sz="320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Khmer S1"/>
              </a:rPr>
              <a:t>និង</a:t>
            </a:r>
            <a:r>
              <a:rPr lang="km-KH" sz="32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Khmer S1"/>
              </a:rPr>
              <a:t>ធ្លាក់ខ្យល់។</a:t>
            </a:r>
            <a:endParaRPr lang="en-US" sz="3200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14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460" r="564" b="16278"/>
          <a:stretch/>
        </p:blipFill>
        <p:spPr bwMode="auto">
          <a:xfrm flipH="1">
            <a:off x="510229" y="2166715"/>
            <a:ext cx="2096784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72EFCB-599F-3B46-6E26-7E92C883C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9887" y="1358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8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/>
          <p:cNvSpPr/>
          <p:nvPr/>
        </p:nvSpPr>
        <p:spPr>
          <a:xfrm>
            <a:off x="1304312" y="1366074"/>
            <a:ext cx="6395090" cy="586767"/>
          </a:xfrm>
          <a:prstGeom prst="wedgeRoundRectCallout">
            <a:avLst>
              <a:gd name="adj1" fmla="val -42666"/>
              <a:gd name="adj2" fmla="val 11785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7"/>
          <p:cNvSpPr txBox="1"/>
          <p:nvPr/>
        </p:nvSpPr>
        <p:spPr>
          <a:xfrm>
            <a:off x="1174792" y="1258206"/>
            <a:ext cx="6524610" cy="647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weather like today?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1913325" y="2716566"/>
            <a:ext cx="5532504" cy="586767"/>
          </a:xfrm>
          <a:prstGeom prst="wedgeRoundRectCallout">
            <a:avLst>
              <a:gd name="adj1" fmla="val 44420"/>
              <a:gd name="adj2" fmla="val 111364"/>
              <a:gd name="adj3" fmla="val 16667"/>
            </a:avLst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0"/>
          <p:cNvSpPr txBox="1"/>
          <p:nvPr/>
        </p:nvSpPr>
        <p:spPr>
          <a:xfrm>
            <a:off x="1913325" y="2927715"/>
            <a:ext cx="5532504" cy="335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5" name="Parallelogram 14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Pair work</a:t>
            </a:r>
          </a:p>
        </p:txBody>
      </p:sp>
      <p:pic>
        <p:nvPicPr>
          <p:cNvPr id="16" name="Picture 2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1" r="48028"/>
          <a:stretch/>
        </p:blipFill>
        <p:spPr bwMode="auto">
          <a:xfrm>
            <a:off x="0" y="2002308"/>
            <a:ext cx="1673225" cy="19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8" t="40529"/>
          <a:stretch/>
        </p:blipFill>
        <p:spPr bwMode="auto">
          <a:xfrm>
            <a:off x="7622467" y="3303333"/>
            <a:ext cx="1429493" cy="19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arallelogram 17"/>
          <p:cNvSpPr/>
          <p:nvPr/>
        </p:nvSpPr>
        <p:spPr>
          <a:xfrm>
            <a:off x="368595" y="4352260"/>
            <a:ext cx="6908186" cy="791239"/>
          </a:xfrm>
          <a:prstGeom prst="parallelogram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Cloudy, windy, sunny, bright, hot……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8822F5-060B-F176-04CD-24B7F89DE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67181" y="273666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A624DA-790B-4762-AA4C-85F3B4656C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3276" y="1383949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CB064C-1513-A807-849B-1545D73497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8476" y="443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1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7259bc7a-ff0c-4140-aee5-da20f8bd5bf2}" enabled="1" method="Privileged" siteId="{c7e8b5ac-96c6-4123-a65a-793543aced4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7278</TotalTime>
  <Words>153</Words>
  <Application>Microsoft Office PowerPoint</Application>
  <PresentationFormat>On-screen Show (16:9)</PresentationFormat>
  <Paragraphs>40</Paragraphs>
  <Slides>11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Merriweather Bold</vt:lpstr>
      <vt:lpstr>Canva Sans</vt:lpstr>
      <vt:lpstr>Arial</vt:lpstr>
      <vt:lpstr>Comic Sans</vt:lpstr>
      <vt:lpstr>Lilita One</vt:lpstr>
      <vt:lpstr>More Sugar</vt:lpstr>
      <vt:lpstr>Khmer S1</vt:lpstr>
      <vt:lpstr>Poppins</vt:lpstr>
      <vt:lpstr>Language Arts Development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DEVELOPMENT FOR PRE-K</dc:title>
  <dc:creator>XY-PC</dc:creator>
  <cp:lastModifiedBy>Czyrenne C. Malonzo</cp:lastModifiedBy>
  <cp:revision>360</cp:revision>
  <dcterms:modified xsi:type="dcterms:W3CDTF">2025-01-15T11:09:44Z</dcterms:modified>
</cp:coreProperties>
</file>