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6" r:id="rId3"/>
    <p:sldId id="337" r:id="rId4"/>
    <p:sldId id="345" r:id="rId5"/>
    <p:sldId id="341" r:id="rId6"/>
    <p:sldId id="352" r:id="rId7"/>
    <p:sldId id="353" r:id="rId8"/>
    <p:sldId id="354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11" Type="http://schemas.openxmlformats.org/officeDocument/2006/relationships/image" Target="../media/image12.png"/><Relationship Id="rId5" Type="http://schemas.microsoft.com/office/2007/relationships/media" Target="../media/media7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948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 The weather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The Dry Season</a:t>
            </a:r>
            <a:endParaRPr lang="en-US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season?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</a:t>
            </a:r>
            <a:r>
              <a:rPr lang="en-US" sz="180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122-125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Season  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រដូវ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Tree Of Seasons GIF by Dennis Hoogstad on Dribbb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80" y="631940"/>
            <a:ext cx="4455336" cy="33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733E3D-FBF2-78B0-999A-030F73A7F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152" y="1424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Dry season  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រដូវប្រាំង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6" name="Picture 8" descr="Hot Day GIFs | Te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47" y="1633889"/>
            <a:ext cx="2568170" cy="21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8B4D94-35BA-D387-B780-FA8C4EF01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858" y="654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3" y="959602"/>
            <a:ext cx="4820373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Rainy season  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រដូវវស្សា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4" name="Picture 2" descr="му fantas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46" y="1741867"/>
            <a:ext cx="3642891" cy="20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8A328C-3B39-271A-D8C9-1171DD691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07" y="746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season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តើអ្នកចូលចិត្ត</a:t>
            </a:r>
            <a:r>
              <a:rPr lang="km-KH" altLang="ja-JP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រដូវប្រាំង</a:t>
            </a:r>
            <a:r>
              <a:rPr lang="km-KH" altLang="ja-JP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ឬទេ?</a:t>
            </a:r>
            <a:endParaRPr lang="en-US" altLang="ja-JP" sz="28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6EFFE-1AB1-B209-59BF-E10EE80EC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773" y="162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Yes, I do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/ No, I don’t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5380522" cy="157378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ចាស, ខ្ញុំចូលចិត្ត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ទេ,​ ខ្ញុំមិនចូលចិត្តទេ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29FC65-0785-1E3C-968D-6DD31DC83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8152" y="1335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377687"/>
            <a:ext cx="652461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season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do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don’t 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457200" y="4470399"/>
            <a:ext cx="6781800" cy="52515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Rainy season, dry season……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2AE594-1D40-0E9A-A223-9DC341FBA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15766" y="271656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7B469C-67A1-2E68-19B8-6B12604CB6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8525" y="134596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0AEA70-C371-7533-1D8C-B244421D40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276" y="4428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1355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season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31758" y="2306940"/>
            <a:ext cx="3795399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do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don’t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</a:rPr>
              <a:t>Rainy season, dry season……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1FF5AA-A964-7952-B431-0A2C8E33E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16059" y="166596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7FB6E-A1EF-6AAB-08B9-239E4B279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08525" y="1345969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8A2FB4-74D4-F58D-1726-5CCC5E9799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4282" y="2971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162</Words>
  <Application>Microsoft Office PowerPoint</Application>
  <PresentationFormat>On-screen Show (16:9)</PresentationFormat>
  <Paragraphs>37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363</cp:revision>
  <dcterms:modified xsi:type="dcterms:W3CDTF">2025-01-15T11:09:41Z</dcterms:modified>
</cp:coreProperties>
</file>