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33" r:id="rId3"/>
    <p:sldId id="334" r:id="rId4"/>
    <p:sldId id="340" r:id="rId5"/>
    <p:sldId id="341" r:id="rId6"/>
    <p:sldId id="342" r:id="rId7"/>
    <p:sldId id="343" r:id="rId8"/>
    <p:sldId id="283" r:id="rId9"/>
  </p:sldIdLst>
  <p:sldSz cx="9144000" cy="5143500" type="screen16x9"/>
  <p:notesSz cx="6858000" cy="9144000"/>
  <p:embeddedFontLst>
    <p:embeddedFont>
      <p:font typeface="Canva Sans" panose="020B0604020202020204" charset="0"/>
      <p:regular r:id="rId11"/>
    </p:embeddedFont>
    <p:embeddedFont>
      <p:font typeface="Comic Sans" panose="020B0604020202020204" charset="0"/>
      <p:regular r:id="rId12"/>
    </p:embeddedFont>
    <p:embeddedFont>
      <p:font typeface="Khmer S1" panose="020B0604020202020204" charset="0"/>
      <p:regular r:id="rId13"/>
    </p:embeddedFont>
    <p:embeddedFont>
      <p:font typeface="Lilita One" panose="020B0604020202020204" charset="0"/>
      <p:regular r:id="rId14"/>
    </p:embeddedFont>
    <p:embeddedFont>
      <p:font typeface="Merriweather Bold" panose="020B0604020202020204" charset="0"/>
      <p:regular r:id="rId15"/>
    </p:embeddedFont>
    <p:embeddedFont>
      <p:font typeface="More Sugar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3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svg"/><Relationship Id="rId2" Type="http://schemas.openxmlformats.org/officeDocument/2006/relationships/audio" Target="../media/media3.m4a"/><Relationship Id="rId16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audio" Target="../media/media6.m4a"/><Relationship Id="rId11" Type="http://schemas.openxmlformats.org/officeDocument/2006/relationships/image" Target="../media/image11.png"/><Relationship Id="rId5" Type="http://schemas.microsoft.com/office/2007/relationships/media" Target="../media/media6.m4a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audio" Target="../media/media5.m4a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90306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Farm and Farming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 Farming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plants rice</a:t>
            </a:r>
            <a:r>
              <a:rPr lang="km-KH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field?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36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Farmer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កសិករ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6" name="Picture 2" descr="vector illustration of a Farmer with a Rake in Front of a Farm House  37744028 Vector Art at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42" y="1306355"/>
            <a:ext cx="3128432" cy="25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91D483-FA73-05FC-B92C-9347F72F9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52" y="1330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Parent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ឪពុកម្ដាយ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Parents Vector Art, Icons, and Graphic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9" y="843895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D42B8D-0798-F17C-9417-DE9101C60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726" y="996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53681" y="1624965"/>
            <a:ext cx="631800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Who plants rice in the field?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តើអ្នកណាដាំស្រូវនៅឯស្រែ?</a:t>
            </a:r>
            <a:endParaRPr lang="en-US" altLang="ja-JP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2E0501-023C-7B1D-80B0-54142CC2E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676" y="1670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09298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Farmers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plant rice</a:t>
            </a: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in the field.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897204" y="2913157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កសិករ</a:t>
            </a: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ដាំស្រូវនៅឯស្រែ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26DBDE-280E-A337-482B-2DF8BDB06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821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174792" y="1377687"/>
            <a:ext cx="6524610" cy="566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Who plants rice in the field?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Farmers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plant rice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in the field.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rallelogram 10"/>
          <p:cNvSpPr/>
          <p:nvPr/>
        </p:nvSpPr>
        <p:spPr>
          <a:xfrm>
            <a:off x="106326" y="4312118"/>
            <a:ext cx="7194697" cy="774712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Farmers, my parents, I and my sisters, my father, my brothers ……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291230-B492-E8E2-B12C-39FB61CC2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01023" y="2708188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B2E99C-5811-CA9D-9B97-CA8CED6687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4792" y="131118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F2D5FA-FB2B-8413-4D93-27E62B7C47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7012" y="4369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045470" y="1342370"/>
            <a:ext cx="3135589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Who plants rice in the field?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6028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Farmers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plant rice</a:t>
            </a:r>
            <a:r>
              <a:rPr lang="km-KH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in the field.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Who plants rice in the field?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0398" y="4220170"/>
            <a:ext cx="37908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……………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plant rice</a:t>
            </a:r>
            <a:r>
              <a:rPr lang="km-KH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in the field.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Who plants rice in the field?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31758" y="2306940"/>
            <a:ext cx="379539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……………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plant rice</a:t>
            </a:r>
            <a:r>
              <a:rPr lang="km-KH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in the field.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Who plants rice in the field?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Farmers, my parents, I and my sisters, my father, my brothers …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1C44F1-4A9D-1A11-3C60-01E8D1532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66001" y="1279139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AFE7A3-B0B4-218F-760F-DD68ECF26A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8519" y="211941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D06AF4-953F-25ED-8F92-B6BB45C7A7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5891" y="2855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7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168</Words>
  <Application>Microsoft Office PowerPoint</Application>
  <PresentationFormat>On-screen Show (16:9)</PresentationFormat>
  <Paragraphs>34</Paragraphs>
  <Slides>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330</cp:revision>
  <dcterms:modified xsi:type="dcterms:W3CDTF">2025-01-15T11:09:30Z</dcterms:modified>
</cp:coreProperties>
</file>