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45" r:id="rId3"/>
    <p:sldId id="344" r:id="rId4"/>
    <p:sldId id="336" r:id="rId5"/>
    <p:sldId id="339" r:id="rId6"/>
    <p:sldId id="340" r:id="rId7"/>
    <p:sldId id="341" r:id="rId8"/>
    <p:sldId id="342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svg"/><Relationship Id="rId2" Type="http://schemas.openxmlformats.org/officeDocument/2006/relationships/audio" Target="../media/media7.m4a"/><Relationship Id="rId16" Type="http://schemas.openxmlformats.org/officeDocument/2006/relationships/image" Target="../media/image4.png"/><Relationship Id="rId1" Type="http://schemas.microsoft.com/office/2007/relationships/media" Target="../media/media7.m4a"/><Relationship Id="rId6" Type="http://schemas.openxmlformats.org/officeDocument/2006/relationships/audio" Target="../media/media6.m4a"/><Relationship Id="rId11" Type="http://schemas.openxmlformats.org/officeDocument/2006/relationships/image" Target="../media/image12.png"/><Relationship Id="rId5" Type="http://schemas.microsoft.com/office/2007/relationships/media" Target="../media/media6.m4a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3070135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Going to school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u="sng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Bopha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going?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50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Sea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សមុទ្រ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8" name="Picture 4" descr="Sea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08" y="1480818"/>
            <a:ext cx="2795419" cy="20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7A810A-DA4B-3434-07DC-FCBF4B084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52" y="1480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Beach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ឆ្នេរសមុទ្រ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ឆ្នេរសមុទ្រកម្ពុជា នៅកោះរុងសន្លឹម on Make a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34" y="1735667"/>
            <a:ext cx="3855357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F957E8-3240-F2C8-C778-50A86D1BD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288" y="1430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is</a:t>
            </a:r>
            <a:r>
              <a:rPr lang="en-US" sz="6000" dirty="0">
                <a:solidFill>
                  <a:srgbClr val="0070C0"/>
                </a:solidFill>
                <a:latin typeface="Merriweather Bold"/>
              </a:rPr>
              <a:t> going to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កំពុងទៅ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5122" name="Picture 2" descr="I, you, we, they, he, she, it | Pronouns | Flashcards and Sentences| Memory  ga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10810" r="75657" b="55989"/>
          <a:stretch/>
        </p:blipFill>
        <p:spPr bwMode="auto">
          <a:xfrm>
            <a:off x="4735775" y="1790700"/>
            <a:ext cx="11062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, you, we, they, he, she, it | Pronouns | Flashcards and Sentences| Memory  ga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3" t="10977" r="44975" b="55822"/>
          <a:stretch/>
        </p:blipFill>
        <p:spPr bwMode="auto">
          <a:xfrm>
            <a:off x="6249895" y="1790700"/>
            <a:ext cx="11062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, you, we, they, he, she, it | Pronouns | Flashcards and Sentences| Memory  ga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7" t="11562" r="17111" b="55237"/>
          <a:stretch/>
        </p:blipFill>
        <p:spPr bwMode="auto">
          <a:xfrm>
            <a:off x="7661855" y="1790700"/>
            <a:ext cx="11062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ADFB22-159C-B78A-8878-79070C558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52" y="654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Bopha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</a:t>
            </a:r>
            <a:r>
              <a:rPr lang="km-KH" altLang="ja-JP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បូផា</a:t>
            </a:r>
            <a:r>
              <a:rPr lang="km-KH" altLang="ja-JP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កំពុងទៅណា?</a:t>
            </a:r>
            <a:endParaRPr lang="en-US" altLang="ja-JP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19BC9E-7ADB-EEC3-2514-F95B486C6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398" y="1740164"/>
            <a:ext cx="468780" cy="4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Bopha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 to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6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បូផា </a:t>
            </a: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កំពុងទៅ</a:t>
            </a:r>
            <a:r>
              <a:rPr lang="km-KH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សមុទ្រ</a:t>
            </a:r>
            <a:endParaRPr lang="en-US" sz="3600" u="sng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DF2184-06F2-73EE-0AD4-34F029092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276" y="1312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Bopha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3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Bopha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 to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368595" y="4166994"/>
            <a:ext cx="6908186" cy="97650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Bopha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she, he, it, </a:t>
            </a:r>
            <a:r>
              <a:rPr lang="en-US" sz="20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Neary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,……</a:t>
            </a:r>
          </a:p>
          <a:p>
            <a:pPr algn="ctr"/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sea, beach, school, home, market,....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1A192B-961A-6ADE-4068-50B8B3B07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8476" y="1403895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1990A1-985B-DF28-C606-4235BB08A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467" y="270790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0761A4-1358-CB30-590D-1AE5E9FAB7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8742" y="4350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70" y="1342370"/>
            <a:ext cx="2660670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Bopha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167" y="3137059"/>
            <a:ext cx="301082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Bopha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 to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8" y="4294287"/>
            <a:ext cx="29834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 to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4494028" y="2306940"/>
            <a:ext cx="3726394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 to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1700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Bopha</a:t>
            </a:r>
            <a:r>
              <a:rPr lang="en-US" sz="17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she, he, it, </a:t>
            </a:r>
            <a:r>
              <a:rPr lang="en-US" sz="1700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Neary</a:t>
            </a:r>
            <a:r>
              <a:rPr lang="en-US" sz="17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,…</a:t>
            </a:r>
            <a:r>
              <a:rPr lang="en-US" sz="17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the sea, the beach, school, home, market,....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4B080D-09FF-5B79-7017-0CE90064C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8494" y="309040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A3CB9B-7DAF-C404-8A3F-481DE45C07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77349" y="1212058"/>
            <a:ext cx="468780" cy="46878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60E298-7891-CE91-E9F8-ACA855DA83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3294" y="313515"/>
            <a:ext cx="511654" cy="5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166</Words>
  <Application>Microsoft Office PowerPoint</Application>
  <PresentationFormat>On-screen Show (16:9)</PresentationFormat>
  <Paragraphs>39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333</cp:revision>
  <dcterms:modified xsi:type="dcterms:W3CDTF">2025-01-15T11:09:59Z</dcterms:modified>
</cp:coreProperties>
</file>